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jpg!d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982" r:id="rId2"/>
    <p:sldId id="975" r:id="rId3"/>
    <p:sldId id="985" r:id="rId4"/>
    <p:sldId id="998" r:id="rId5"/>
    <p:sldId id="988" r:id="rId6"/>
    <p:sldId id="989" r:id="rId7"/>
    <p:sldId id="992" r:id="rId8"/>
    <p:sldId id="994" r:id="rId9"/>
    <p:sldId id="993" r:id="rId10"/>
    <p:sldId id="995" r:id="rId11"/>
    <p:sldId id="996" r:id="rId12"/>
    <p:sldId id="997" r:id="rId13"/>
    <p:sldId id="1000" r:id="rId14"/>
    <p:sldId id="1001" r:id="rId15"/>
    <p:sldId id="1002" r:id="rId16"/>
    <p:sldId id="986" r:id="rId17"/>
    <p:sldId id="981" r:id="rId18"/>
    <p:sldId id="980" r:id="rId19"/>
    <p:sldId id="991" r:id="rId20"/>
  </p:sldIdLst>
  <p:sldSz cx="12192000" cy="6858000"/>
  <p:notesSz cx="7251700" cy="95377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i="1" kern="1200">
        <a:solidFill>
          <a:schemeClr val="tx1"/>
        </a:solidFill>
        <a:latin typeface="Helvetica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47678"/>
    <a:srgbClr val="FFFF66"/>
    <a:srgbClr val="003399"/>
    <a:srgbClr val="008080"/>
    <a:srgbClr val="006666"/>
    <a:srgbClr val="CC0000"/>
    <a:srgbClr val="0066FF"/>
    <a:srgbClr val="FF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D9BE6F-7B03-1D4F-B152-CCFD479755BC}" v="88" dt="2024-08-07T17:50:11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6395" autoAdjust="0"/>
  </p:normalViewPr>
  <p:slideViewPr>
    <p:cSldViewPr>
      <p:cViewPr>
        <p:scale>
          <a:sx n="130" d="100"/>
          <a:sy n="13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zon, Fernando" userId="34236611-6a7c-4faa-a042-c3a46873f4a6" providerId="ADAL" clId="{B5D9BE6F-7B03-1D4F-B152-CCFD479755BC}"/>
    <pc:docChg chg="undo custSel addSld delSld modSld sldOrd modMainMaster">
      <pc:chgData name="Garzon, Fernando" userId="34236611-6a7c-4faa-a042-c3a46873f4a6" providerId="ADAL" clId="{B5D9BE6F-7B03-1D4F-B152-CCFD479755BC}" dt="2024-08-07T17:50:54.533" v="4995" actId="20577"/>
      <pc:docMkLst>
        <pc:docMk/>
      </pc:docMkLst>
      <pc:sldChg chg="modSp mod modNotesTx">
        <pc:chgData name="Garzon, Fernando" userId="34236611-6a7c-4faa-a042-c3a46873f4a6" providerId="ADAL" clId="{B5D9BE6F-7B03-1D4F-B152-CCFD479755BC}" dt="2024-08-06T22:00:28.227" v="2628" actId="20577"/>
        <pc:sldMkLst>
          <pc:docMk/>
          <pc:sldMk cId="3538150969" sldId="975"/>
        </pc:sldMkLst>
        <pc:spChg chg="mod">
          <ac:chgData name="Garzon, Fernando" userId="34236611-6a7c-4faa-a042-c3a46873f4a6" providerId="ADAL" clId="{B5D9BE6F-7B03-1D4F-B152-CCFD479755BC}" dt="2024-07-31T01:28:14.092" v="121" actId="27636"/>
          <ac:spMkLst>
            <pc:docMk/>
            <pc:sldMk cId="3538150969" sldId="975"/>
            <ac:spMk id="19" creationId="{06742A7E-B811-4254-87BE-2729077C151C}"/>
          </ac:spMkLst>
        </pc:spChg>
        <pc:spChg chg="mod">
          <ac:chgData name="Garzon, Fernando" userId="34236611-6a7c-4faa-a042-c3a46873f4a6" providerId="ADAL" clId="{B5D9BE6F-7B03-1D4F-B152-CCFD479755BC}" dt="2024-08-06T22:00:28.227" v="2628" actId="20577"/>
          <ac:spMkLst>
            <pc:docMk/>
            <pc:sldMk cId="3538150969" sldId="975"/>
            <ac:spMk id="20" creationId="{C9754ED4-7E15-46F6-B65E-CD5D11B32EB1}"/>
          </ac:spMkLst>
        </pc:spChg>
      </pc:sldChg>
      <pc:sldChg chg="addSp delSp modSp mod">
        <pc:chgData name="Garzon, Fernando" userId="34236611-6a7c-4faa-a042-c3a46873f4a6" providerId="ADAL" clId="{B5D9BE6F-7B03-1D4F-B152-CCFD479755BC}" dt="2024-08-07T02:29:45.124" v="2829" actId="6549"/>
        <pc:sldMkLst>
          <pc:docMk/>
          <pc:sldMk cId="1269988442" sldId="981"/>
        </pc:sldMkLst>
        <pc:spChg chg="add del mod">
          <ac:chgData name="Garzon, Fernando" userId="34236611-6a7c-4faa-a042-c3a46873f4a6" providerId="ADAL" clId="{B5D9BE6F-7B03-1D4F-B152-CCFD479755BC}" dt="2024-07-31T02:08:56.641" v="1019" actId="478"/>
          <ac:spMkLst>
            <pc:docMk/>
            <pc:sldMk cId="1269988442" sldId="981"/>
            <ac:spMk id="3" creationId="{A8573AEB-5CB7-C144-009F-9A354D44DD96}"/>
          </ac:spMkLst>
        </pc:spChg>
        <pc:spChg chg="mod">
          <ac:chgData name="Garzon, Fernando" userId="34236611-6a7c-4faa-a042-c3a46873f4a6" providerId="ADAL" clId="{B5D9BE6F-7B03-1D4F-B152-CCFD479755BC}" dt="2024-08-07T02:29:45.124" v="2829" actId="6549"/>
          <ac:spMkLst>
            <pc:docMk/>
            <pc:sldMk cId="1269988442" sldId="981"/>
            <ac:spMk id="5" creationId="{3C68570B-7180-426A-8321-04B45D4DFB03}"/>
          </ac:spMkLst>
        </pc:spChg>
        <pc:picChg chg="add del">
          <ac:chgData name="Garzon, Fernando" userId="34236611-6a7c-4faa-a042-c3a46873f4a6" providerId="ADAL" clId="{B5D9BE6F-7B03-1D4F-B152-CCFD479755BC}" dt="2024-07-31T02:08:56.641" v="1019" actId="478"/>
          <ac:picMkLst>
            <pc:docMk/>
            <pc:sldMk cId="1269988442" sldId="981"/>
            <ac:picMk id="10" creationId="{D8A15B20-F5FC-4056-AAE3-908427137935}"/>
          </ac:picMkLst>
        </pc:picChg>
      </pc:sldChg>
      <pc:sldChg chg="addSp delSp modSp mod">
        <pc:chgData name="Garzon, Fernando" userId="34236611-6a7c-4faa-a042-c3a46873f4a6" providerId="ADAL" clId="{B5D9BE6F-7B03-1D4F-B152-CCFD479755BC}" dt="2024-08-07T17:50:54.533" v="4995" actId="20577"/>
        <pc:sldMkLst>
          <pc:docMk/>
          <pc:sldMk cId="2935238473" sldId="982"/>
        </pc:sldMkLst>
        <pc:spChg chg="add del mod">
          <ac:chgData name="Garzon, Fernando" userId="34236611-6a7c-4faa-a042-c3a46873f4a6" providerId="ADAL" clId="{B5D9BE6F-7B03-1D4F-B152-CCFD479755BC}" dt="2024-08-06T02:26:34.414" v="2002"/>
          <ac:spMkLst>
            <pc:docMk/>
            <pc:sldMk cId="2935238473" sldId="982"/>
            <ac:spMk id="2" creationId="{0A06CBDE-B9AC-601A-7D62-8C7CA66A4D73}"/>
          </ac:spMkLst>
        </pc:spChg>
        <pc:spChg chg="mod">
          <ac:chgData name="Garzon, Fernando" userId="34236611-6a7c-4faa-a042-c3a46873f4a6" providerId="ADAL" clId="{B5D9BE6F-7B03-1D4F-B152-CCFD479755BC}" dt="2024-07-31T01:20:07.208" v="24" actId="20577"/>
          <ac:spMkLst>
            <pc:docMk/>
            <pc:sldMk cId="2935238473" sldId="982"/>
            <ac:spMk id="4" creationId="{5A5F4581-5DE9-4060-B782-AD9FCE0E7439}"/>
          </ac:spMkLst>
        </pc:spChg>
        <pc:spChg chg="mod">
          <ac:chgData name="Garzon, Fernando" userId="34236611-6a7c-4faa-a042-c3a46873f4a6" providerId="ADAL" clId="{B5D9BE6F-7B03-1D4F-B152-CCFD479755BC}" dt="2024-08-07T17:50:54.533" v="4995" actId="20577"/>
          <ac:spMkLst>
            <pc:docMk/>
            <pc:sldMk cId="2935238473" sldId="982"/>
            <ac:spMk id="5" creationId="{336DDC4F-F681-45F9-BFED-D570AF62B8EF}"/>
          </ac:spMkLst>
        </pc:spChg>
      </pc:sldChg>
      <pc:sldChg chg="add del">
        <pc:chgData name="Garzon, Fernando" userId="34236611-6a7c-4faa-a042-c3a46873f4a6" providerId="ADAL" clId="{B5D9BE6F-7B03-1D4F-B152-CCFD479755BC}" dt="2024-08-07T02:34:12.703" v="2964" actId="2696"/>
        <pc:sldMkLst>
          <pc:docMk/>
          <pc:sldMk cId="2878660849" sldId="983"/>
        </pc:sldMkLst>
      </pc:sldChg>
      <pc:sldChg chg="add del">
        <pc:chgData name="Garzon, Fernando" userId="34236611-6a7c-4faa-a042-c3a46873f4a6" providerId="ADAL" clId="{B5D9BE6F-7B03-1D4F-B152-CCFD479755BC}" dt="2024-08-07T02:34:13.514" v="2965" actId="2696"/>
        <pc:sldMkLst>
          <pc:docMk/>
          <pc:sldMk cId="1443063039" sldId="984"/>
        </pc:sldMkLst>
      </pc:sldChg>
      <pc:sldChg chg="modSp add mod chgLayout">
        <pc:chgData name="Garzon, Fernando" userId="34236611-6a7c-4faa-a042-c3a46873f4a6" providerId="ADAL" clId="{B5D9BE6F-7B03-1D4F-B152-CCFD479755BC}" dt="2024-08-06T21:57:56.212" v="2603" actId="20577"/>
        <pc:sldMkLst>
          <pc:docMk/>
          <pc:sldMk cId="410527100" sldId="985"/>
        </pc:sldMkLst>
        <pc:spChg chg="mod">
          <ac:chgData name="Garzon, Fernando" userId="34236611-6a7c-4faa-a042-c3a46873f4a6" providerId="ADAL" clId="{B5D9BE6F-7B03-1D4F-B152-CCFD479755BC}" dt="2024-07-31T23:30:16.476" v="1695" actId="26606"/>
          <ac:spMkLst>
            <pc:docMk/>
            <pc:sldMk cId="410527100" sldId="985"/>
            <ac:spMk id="19" creationId="{06742A7E-B811-4254-87BE-2729077C151C}"/>
          </ac:spMkLst>
        </pc:spChg>
        <pc:spChg chg="mod">
          <ac:chgData name="Garzon, Fernando" userId="34236611-6a7c-4faa-a042-c3a46873f4a6" providerId="ADAL" clId="{B5D9BE6F-7B03-1D4F-B152-CCFD479755BC}" dt="2024-08-06T21:57:56.212" v="2603" actId="20577"/>
          <ac:spMkLst>
            <pc:docMk/>
            <pc:sldMk cId="410527100" sldId="985"/>
            <ac:spMk id="20" creationId="{C9754ED4-7E15-46F6-B65E-CD5D11B32EB1}"/>
          </ac:spMkLst>
        </pc:spChg>
        <pc:picChg chg="mod">
          <ac:chgData name="Garzon, Fernando" userId="34236611-6a7c-4faa-a042-c3a46873f4a6" providerId="ADAL" clId="{B5D9BE6F-7B03-1D4F-B152-CCFD479755BC}" dt="2024-07-31T23:30:16.476" v="1695" actId="26606"/>
          <ac:picMkLst>
            <pc:docMk/>
            <pc:sldMk cId="410527100" sldId="985"/>
            <ac:picMk id="23" creationId="{CA66D4A0-2373-4BF0-A8C0-385DF67102C6}"/>
          </ac:picMkLst>
        </pc:picChg>
      </pc:sldChg>
      <pc:sldChg chg="modSp add mod">
        <pc:chgData name="Garzon, Fernando" userId="34236611-6a7c-4faa-a042-c3a46873f4a6" providerId="ADAL" clId="{B5D9BE6F-7B03-1D4F-B152-CCFD479755BC}" dt="2024-08-07T02:47:42.971" v="3752" actId="20577"/>
        <pc:sldMkLst>
          <pc:docMk/>
          <pc:sldMk cId="3747937613" sldId="986"/>
        </pc:sldMkLst>
        <pc:spChg chg="mod">
          <ac:chgData name="Garzon, Fernando" userId="34236611-6a7c-4faa-a042-c3a46873f4a6" providerId="ADAL" clId="{B5D9BE6F-7B03-1D4F-B152-CCFD479755BC}" dt="2024-08-07T02:30:02.374" v="2842" actId="20577"/>
          <ac:spMkLst>
            <pc:docMk/>
            <pc:sldMk cId="3747937613" sldId="986"/>
            <ac:spMk id="19" creationId="{06742A7E-B811-4254-87BE-2729077C151C}"/>
          </ac:spMkLst>
        </pc:spChg>
        <pc:spChg chg="mod">
          <ac:chgData name="Garzon, Fernando" userId="34236611-6a7c-4faa-a042-c3a46873f4a6" providerId="ADAL" clId="{B5D9BE6F-7B03-1D4F-B152-CCFD479755BC}" dt="2024-08-07T02:47:42.971" v="3752" actId="20577"/>
          <ac:spMkLst>
            <pc:docMk/>
            <pc:sldMk cId="3747937613" sldId="986"/>
            <ac:spMk id="20" creationId="{C9754ED4-7E15-46F6-B65E-CD5D11B32EB1}"/>
          </ac:spMkLst>
        </pc:spChg>
      </pc:sldChg>
      <pc:sldChg chg="addSp delSp modSp add del mod chgLayout">
        <pc:chgData name="Garzon, Fernando" userId="34236611-6a7c-4faa-a042-c3a46873f4a6" providerId="ADAL" clId="{B5D9BE6F-7B03-1D4F-B152-CCFD479755BC}" dt="2024-07-31T02:35:13.265" v="1109" actId="2696"/>
        <pc:sldMkLst>
          <pc:docMk/>
          <pc:sldMk cId="1078315370" sldId="987"/>
        </pc:sldMkLst>
        <pc:spChg chg="add del mod">
          <ac:chgData name="Garzon, Fernando" userId="34236611-6a7c-4faa-a042-c3a46873f4a6" providerId="ADAL" clId="{B5D9BE6F-7B03-1D4F-B152-CCFD479755BC}" dt="2024-07-31T02:09:41.662" v="1037" actId="478"/>
          <ac:spMkLst>
            <pc:docMk/>
            <pc:sldMk cId="1078315370" sldId="987"/>
            <ac:spMk id="3" creationId="{5712D2DB-1A16-D741-5235-E0C2D1C3725F}"/>
          </ac:spMkLst>
        </pc:spChg>
        <pc:spChg chg="add del mod">
          <ac:chgData name="Garzon, Fernando" userId="34236611-6a7c-4faa-a042-c3a46873f4a6" providerId="ADAL" clId="{B5D9BE6F-7B03-1D4F-B152-CCFD479755BC}" dt="2024-07-31T02:17:26.767" v="1084" actId="931"/>
          <ac:spMkLst>
            <pc:docMk/>
            <pc:sldMk cId="1078315370" sldId="987"/>
            <ac:spMk id="5" creationId="{0B53D744-0720-0029-42B4-09ED93B53C0F}"/>
          </ac:spMkLst>
        </pc:spChg>
        <pc:spChg chg="mod">
          <ac:chgData name="Garzon, Fernando" userId="34236611-6a7c-4faa-a042-c3a46873f4a6" providerId="ADAL" clId="{B5D9BE6F-7B03-1D4F-B152-CCFD479755BC}" dt="2024-07-31T02:17:49.346" v="1091" actId="26606"/>
          <ac:spMkLst>
            <pc:docMk/>
            <pc:sldMk cId="1078315370" sldId="987"/>
            <ac:spMk id="19" creationId="{06742A7E-B811-4254-87BE-2729077C151C}"/>
          </ac:spMkLst>
        </pc:spChg>
        <pc:spChg chg="del">
          <ac:chgData name="Garzon, Fernando" userId="34236611-6a7c-4faa-a042-c3a46873f4a6" providerId="ADAL" clId="{B5D9BE6F-7B03-1D4F-B152-CCFD479755BC}" dt="2024-07-31T02:12:02.911" v="1083" actId="478"/>
          <ac:spMkLst>
            <pc:docMk/>
            <pc:sldMk cId="1078315370" sldId="987"/>
            <ac:spMk id="20" creationId="{C9754ED4-7E15-46F6-B65E-CD5D11B32EB1}"/>
          </ac:spMkLst>
        </pc:spChg>
        <pc:spChg chg="add del mod">
          <ac:chgData name="Garzon, Fernando" userId="34236611-6a7c-4faa-a042-c3a46873f4a6" providerId="ADAL" clId="{B5D9BE6F-7B03-1D4F-B152-CCFD479755BC}" dt="2024-07-31T02:17:40.478" v="1088" actId="26606"/>
          <ac:spMkLst>
            <pc:docMk/>
            <pc:sldMk cId="1078315370" sldId="987"/>
            <ac:spMk id="24" creationId="{0F97A6AA-5145-AE45-3040-6F0D997E90CF}"/>
          </ac:spMkLst>
        </pc:spChg>
        <pc:spChg chg="add del mod">
          <ac:chgData name="Garzon, Fernando" userId="34236611-6a7c-4faa-a042-c3a46873f4a6" providerId="ADAL" clId="{B5D9BE6F-7B03-1D4F-B152-CCFD479755BC}" dt="2024-07-31T02:17:49.343" v="1090" actId="26606"/>
          <ac:spMkLst>
            <pc:docMk/>
            <pc:sldMk cId="1078315370" sldId="987"/>
            <ac:spMk id="26" creationId="{78E680D6-BB5C-9D69-87F5-5A7F1201A8A0}"/>
          </ac:spMkLst>
        </pc:spChg>
        <pc:spChg chg="add del mod">
          <ac:chgData name="Garzon, Fernando" userId="34236611-6a7c-4faa-a042-c3a46873f4a6" providerId="ADAL" clId="{B5D9BE6F-7B03-1D4F-B152-CCFD479755BC}" dt="2024-07-31T02:21:31.859" v="1094" actId="931"/>
          <ac:spMkLst>
            <pc:docMk/>
            <pc:sldMk cId="1078315370" sldId="987"/>
            <ac:spMk id="28" creationId="{3E76BF78-C650-854E-2DFB-BB314050D4F3}"/>
          </ac:spMkLst>
        </pc:spChg>
        <pc:picChg chg="add mod">
          <ac:chgData name="Garzon, Fernando" userId="34236611-6a7c-4faa-a042-c3a46873f4a6" providerId="ADAL" clId="{B5D9BE6F-7B03-1D4F-B152-CCFD479755BC}" dt="2024-07-31T02:18:11.582" v="1093" actId="14100"/>
          <ac:picMkLst>
            <pc:docMk/>
            <pc:sldMk cId="1078315370" sldId="987"/>
            <ac:picMk id="7" creationId="{AF7F34A0-708E-53DF-BBCB-8B93EF53B376}"/>
          </ac:picMkLst>
        </pc:picChg>
        <pc:picChg chg="add mod">
          <ac:chgData name="Garzon, Fernando" userId="34236611-6a7c-4faa-a042-c3a46873f4a6" providerId="ADAL" clId="{B5D9BE6F-7B03-1D4F-B152-CCFD479755BC}" dt="2024-07-31T02:21:33.431" v="1096" actId="962"/>
          <ac:picMkLst>
            <pc:docMk/>
            <pc:sldMk cId="1078315370" sldId="987"/>
            <ac:picMk id="9" creationId="{1E583FA8-B807-661E-AD70-75BEA938C71F}"/>
          </ac:picMkLst>
        </pc:picChg>
        <pc:picChg chg="del">
          <ac:chgData name="Garzon, Fernando" userId="34236611-6a7c-4faa-a042-c3a46873f4a6" providerId="ADAL" clId="{B5D9BE6F-7B03-1D4F-B152-CCFD479755BC}" dt="2024-07-31T02:09:33.438" v="1021" actId="478"/>
          <ac:picMkLst>
            <pc:docMk/>
            <pc:sldMk cId="1078315370" sldId="987"/>
            <ac:picMk id="23" creationId="{CA66D4A0-2373-4BF0-A8C0-385DF67102C6}"/>
          </ac:picMkLst>
        </pc:picChg>
      </pc:sldChg>
      <pc:sldChg chg="addSp delSp modSp add mod modAnim modNotesTx">
        <pc:chgData name="Garzon, Fernando" userId="34236611-6a7c-4faa-a042-c3a46873f4a6" providerId="ADAL" clId="{B5D9BE6F-7B03-1D4F-B152-CCFD479755BC}" dt="2024-08-07T02:51:35.601" v="3836" actId="20577"/>
        <pc:sldMkLst>
          <pc:docMk/>
          <pc:sldMk cId="707537921" sldId="988"/>
        </pc:sldMkLst>
        <pc:spChg chg="add del mod">
          <ac:chgData name="Garzon, Fernando" userId="34236611-6a7c-4faa-a042-c3a46873f4a6" providerId="ADAL" clId="{B5D9BE6F-7B03-1D4F-B152-CCFD479755BC}" dt="2024-07-31T02:33:28.753" v="1099" actId="931"/>
          <ac:spMkLst>
            <pc:docMk/>
            <pc:sldMk cId="707537921" sldId="988"/>
            <ac:spMk id="3" creationId="{5C640818-B473-7022-ED8D-E036EA8FEFBC}"/>
          </ac:spMkLst>
        </pc:spChg>
        <pc:spChg chg="add del mod">
          <ac:chgData name="Garzon, Fernando" userId="34236611-6a7c-4faa-a042-c3a46873f4a6" providerId="ADAL" clId="{B5D9BE6F-7B03-1D4F-B152-CCFD479755BC}" dt="2024-07-31T02:34:59.977" v="1107" actId="478"/>
          <ac:spMkLst>
            <pc:docMk/>
            <pc:sldMk cId="707537921" sldId="988"/>
            <ac:spMk id="11" creationId="{536C4217-CD4B-9419-C8CF-CD34814818F4}"/>
          </ac:spMkLst>
        </pc:spChg>
        <pc:picChg chg="add del mod">
          <ac:chgData name="Garzon, Fernando" userId="34236611-6a7c-4faa-a042-c3a46873f4a6" providerId="ADAL" clId="{B5D9BE6F-7B03-1D4F-B152-CCFD479755BC}" dt="2024-07-31T02:34:59.977" v="1107" actId="478"/>
          <ac:picMkLst>
            <pc:docMk/>
            <pc:sldMk cId="707537921" sldId="988"/>
            <ac:picMk id="5" creationId="{80FB639B-28A7-3532-6EC3-ADF1A0843191}"/>
          </ac:picMkLst>
        </pc:picChg>
        <pc:picChg chg="mod">
          <ac:chgData name="Garzon, Fernando" userId="34236611-6a7c-4faa-a042-c3a46873f4a6" providerId="ADAL" clId="{B5D9BE6F-7B03-1D4F-B152-CCFD479755BC}" dt="2024-07-31T02:33:33.552" v="1102" actId="26606"/>
          <ac:picMkLst>
            <pc:docMk/>
            <pc:sldMk cId="707537921" sldId="988"/>
            <ac:picMk id="7" creationId="{AF7F34A0-708E-53DF-BBCB-8B93EF53B376}"/>
          </ac:picMkLst>
        </pc:picChg>
        <pc:picChg chg="add del mod">
          <ac:chgData name="Garzon, Fernando" userId="34236611-6a7c-4faa-a042-c3a46873f4a6" providerId="ADAL" clId="{B5D9BE6F-7B03-1D4F-B152-CCFD479755BC}" dt="2024-07-31T02:35:01.898" v="1108" actId="478"/>
          <ac:picMkLst>
            <pc:docMk/>
            <pc:sldMk cId="707537921" sldId="988"/>
            <ac:picMk id="8" creationId="{F6477F12-9645-FAF1-9E8C-66CD227AA484}"/>
          </ac:picMkLst>
        </pc:picChg>
        <pc:picChg chg="del">
          <ac:chgData name="Garzon, Fernando" userId="34236611-6a7c-4faa-a042-c3a46873f4a6" providerId="ADAL" clId="{B5D9BE6F-7B03-1D4F-B152-CCFD479755BC}" dt="2024-07-31T02:32:57.373" v="1098" actId="478"/>
          <ac:picMkLst>
            <pc:docMk/>
            <pc:sldMk cId="707537921" sldId="988"/>
            <ac:picMk id="9" creationId="{1E583FA8-B807-661E-AD70-75BEA938C71F}"/>
          </ac:picMkLst>
        </pc:picChg>
      </pc:sldChg>
      <pc:sldChg chg="addSp delSp modSp add mod delAnim chgLayout modNotesTx">
        <pc:chgData name="Garzon, Fernando" userId="34236611-6a7c-4faa-a042-c3a46873f4a6" providerId="ADAL" clId="{B5D9BE6F-7B03-1D4F-B152-CCFD479755BC}" dt="2024-08-07T02:52:27.502" v="3848" actId="14100"/>
        <pc:sldMkLst>
          <pc:docMk/>
          <pc:sldMk cId="1755686146" sldId="989"/>
        </pc:sldMkLst>
        <pc:spChg chg="add del mod">
          <ac:chgData name="Garzon, Fernando" userId="34236611-6a7c-4faa-a042-c3a46873f4a6" providerId="ADAL" clId="{B5D9BE6F-7B03-1D4F-B152-CCFD479755BC}" dt="2024-07-31T02:47:57.700" v="1191" actId="931"/>
          <ac:spMkLst>
            <pc:docMk/>
            <pc:sldMk cId="1755686146" sldId="989"/>
            <ac:spMk id="3" creationId="{F53DC996-9989-5278-F774-84CD8525687F}"/>
          </ac:spMkLst>
        </pc:spChg>
        <pc:spChg chg="add del mod">
          <ac:chgData name="Garzon, Fernando" userId="34236611-6a7c-4faa-a042-c3a46873f4a6" providerId="ADAL" clId="{B5D9BE6F-7B03-1D4F-B152-CCFD479755BC}" dt="2024-07-31T02:48:04.281" v="1194" actId="26606"/>
          <ac:spMkLst>
            <pc:docMk/>
            <pc:sldMk cId="1755686146" sldId="989"/>
            <ac:spMk id="6" creationId="{49E26FD1-D69B-9824-2467-F807DC6CA4AB}"/>
          </ac:spMkLst>
        </pc:spChg>
        <pc:spChg chg="mod">
          <ac:chgData name="Garzon, Fernando" userId="34236611-6a7c-4faa-a042-c3a46873f4a6" providerId="ADAL" clId="{B5D9BE6F-7B03-1D4F-B152-CCFD479755BC}" dt="2024-07-31T03:14:27.928" v="1286" actId="20577"/>
          <ac:spMkLst>
            <pc:docMk/>
            <pc:sldMk cId="1755686146" sldId="989"/>
            <ac:spMk id="19" creationId="{06742A7E-B811-4254-87BE-2729077C151C}"/>
          </ac:spMkLst>
        </pc:spChg>
        <pc:spChg chg="add del mod">
          <ac:chgData name="Garzon, Fernando" userId="34236611-6a7c-4faa-a042-c3a46873f4a6" providerId="ADAL" clId="{B5D9BE6F-7B03-1D4F-B152-CCFD479755BC}" dt="2024-07-31T02:50:37.711" v="1195" actId="931"/>
          <ac:spMkLst>
            <pc:docMk/>
            <pc:sldMk cId="1755686146" sldId="989"/>
            <ac:spMk id="24" creationId="{90C0544C-7449-20B4-44D0-C263E6C39493}"/>
          </ac:spMkLst>
        </pc:spChg>
        <pc:picChg chg="del">
          <ac:chgData name="Garzon, Fernando" userId="34236611-6a7c-4faa-a042-c3a46873f4a6" providerId="ADAL" clId="{B5D9BE6F-7B03-1D4F-B152-CCFD479755BC}" dt="2024-07-31T02:47:34.545" v="1190" actId="478"/>
          <ac:picMkLst>
            <pc:docMk/>
            <pc:sldMk cId="1755686146" sldId="989"/>
            <ac:picMk id="5" creationId="{80FB639B-28A7-3532-6EC3-ADF1A0843191}"/>
          </ac:picMkLst>
        </pc:picChg>
        <pc:picChg chg="del">
          <ac:chgData name="Garzon, Fernando" userId="34236611-6a7c-4faa-a042-c3a46873f4a6" providerId="ADAL" clId="{B5D9BE6F-7B03-1D4F-B152-CCFD479755BC}" dt="2024-07-31T02:47:33.233" v="1189" actId="478"/>
          <ac:picMkLst>
            <pc:docMk/>
            <pc:sldMk cId="1755686146" sldId="989"/>
            <ac:picMk id="7" creationId="{AF7F34A0-708E-53DF-BBCB-8B93EF53B376}"/>
          </ac:picMkLst>
        </pc:picChg>
        <pc:picChg chg="add mod">
          <ac:chgData name="Garzon, Fernando" userId="34236611-6a7c-4faa-a042-c3a46873f4a6" providerId="ADAL" clId="{B5D9BE6F-7B03-1D4F-B152-CCFD479755BC}" dt="2024-08-07T02:52:27.502" v="3848" actId="14100"/>
          <ac:picMkLst>
            <pc:docMk/>
            <pc:sldMk cId="1755686146" sldId="989"/>
            <ac:picMk id="9" creationId="{9E946E4F-A750-1591-3CDA-FBAB6D0837A8}"/>
          </ac:picMkLst>
        </pc:picChg>
        <pc:picChg chg="add mod">
          <ac:chgData name="Garzon, Fernando" userId="34236611-6a7c-4faa-a042-c3a46873f4a6" providerId="ADAL" clId="{B5D9BE6F-7B03-1D4F-B152-CCFD479755BC}" dt="2024-07-31T02:51:11.782" v="1200" actId="26606"/>
          <ac:picMkLst>
            <pc:docMk/>
            <pc:sldMk cId="1755686146" sldId="989"/>
            <ac:picMk id="11" creationId="{15355FE6-6117-5DC1-62F5-9C251AD7669E}"/>
          </ac:picMkLst>
        </pc:picChg>
      </pc:sldChg>
      <pc:sldChg chg="addSp delSp modSp add del mod modClrScheme delAnim modAnim chgLayout">
        <pc:chgData name="Garzon, Fernando" userId="34236611-6a7c-4faa-a042-c3a46873f4a6" providerId="ADAL" clId="{B5D9BE6F-7B03-1D4F-B152-CCFD479755BC}" dt="2024-07-31T22:23:13.696" v="1507" actId="2696"/>
        <pc:sldMkLst>
          <pc:docMk/>
          <pc:sldMk cId="3729606594" sldId="990"/>
        </pc:sldMkLst>
        <pc:spChg chg="add del mod">
          <ac:chgData name="Garzon, Fernando" userId="34236611-6a7c-4faa-a042-c3a46873f4a6" providerId="ADAL" clId="{B5D9BE6F-7B03-1D4F-B152-CCFD479755BC}" dt="2024-07-31T02:52:46.770" v="1242" actId="931"/>
          <ac:spMkLst>
            <pc:docMk/>
            <pc:sldMk cId="3729606594" sldId="990"/>
            <ac:spMk id="3" creationId="{C1381B9C-D503-B3FF-1335-DF84E36C4CFD}"/>
          </ac:spMkLst>
        </pc:spChg>
        <pc:spChg chg="add del mod">
          <ac:chgData name="Garzon, Fernando" userId="34236611-6a7c-4faa-a042-c3a46873f4a6" providerId="ADAL" clId="{B5D9BE6F-7B03-1D4F-B152-CCFD479755BC}" dt="2024-07-31T02:57:04.189" v="1247" actId="931"/>
          <ac:spMkLst>
            <pc:docMk/>
            <pc:sldMk cId="3729606594" sldId="990"/>
            <ac:spMk id="7" creationId="{E020B78D-29BA-19FE-616E-0E6CF9C71569}"/>
          </ac:spMkLst>
        </pc:spChg>
        <pc:spChg chg="add del mod">
          <ac:chgData name="Garzon, Fernando" userId="34236611-6a7c-4faa-a042-c3a46873f4a6" providerId="ADAL" clId="{B5D9BE6F-7B03-1D4F-B152-CCFD479755BC}" dt="2024-07-31T03:02:15.997" v="1275" actId="478"/>
          <ac:spMkLst>
            <pc:docMk/>
            <pc:sldMk cId="3729606594" sldId="990"/>
            <ac:spMk id="15" creationId="{59DAF7E9-86E6-CAA2-1B2D-11F3EAEFB201}"/>
          </ac:spMkLst>
        </pc:spChg>
        <pc:spChg chg="mod">
          <ac:chgData name="Garzon, Fernando" userId="34236611-6a7c-4faa-a042-c3a46873f4a6" providerId="ADAL" clId="{B5D9BE6F-7B03-1D4F-B152-CCFD479755BC}" dt="2024-07-31T02:53:11.151" v="1245" actId="26606"/>
          <ac:spMkLst>
            <pc:docMk/>
            <pc:sldMk cId="3729606594" sldId="990"/>
            <ac:spMk id="19" creationId="{06742A7E-B811-4254-87BE-2729077C151C}"/>
          </ac:spMkLst>
        </pc:spChg>
        <pc:spChg chg="add del">
          <ac:chgData name="Garzon, Fernando" userId="34236611-6a7c-4faa-a042-c3a46873f4a6" providerId="ADAL" clId="{B5D9BE6F-7B03-1D4F-B152-CCFD479755BC}" dt="2024-07-31T03:11:14.887" v="1277" actId="931"/>
          <ac:spMkLst>
            <pc:docMk/>
            <pc:sldMk cId="3729606594" sldId="990"/>
            <ac:spMk id="24" creationId="{A4A6F075-CBCA-19CF-87EE-31E3682C0EB6}"/>
          </ac:spMkLst>
        </pc:spChg>
        <pc:picChg chg="add mod">
          <ac:chgData name="Garzon, Fernando" userId="34236611-6a7c-4faa-a042-c3a46873f4a6" providerId="ADAL" clId="{B5D9BE6F-7B03-1D4F-B152-CCFD479755BC}" dt="2024-07-31T03:02:21.189" v="1276" actId="26606"/>
          <ac:picMkLst>
            <pc:docMk/>
            <pc:sldMk cId="3729606594" sldId="990"/>
            <ac:picMk id="5" creationId="{2DE21809-C83C-E486-D145-A0082390C756}"/>
          </ac:picMkLst>
        </pc:picChg>
        <pc:picChg chg="del mod ord">
          <ac:chgData name="Garzon, Fernando" userId="34236611-6a7c-4faa-a042-c3a46873f4a6" providerId="ADAL" clId="{B5D9BE6F-7B03-1D4F-B152-CCFD479755BC}" dt="2024-07-31T02:53:52.544" v="1246" actId="478"/>
          <ac:picMkLst>
            <pc:docMk/>
            <pc:sldMk cId="3729606594" sldId="990"/>
            <ac:picMk id="9" creationId="{9E946E4F-A750-1591-3CDA-FBAB6D0837A8}"/>
          </ac:picMkLst>
        </pc:picChg>
        <pc:picChg chg="add del mod">
          <ac:chgData name="Garzon, Fernando" userId="34236611-6a7c-4faa-a042-c3a46873f4a6" providerId="ADAL" clId="{B5D9BE6F-7B03-1D4F-B152-CCFD479755BC}" dt="2024-07-31T03:01:56.277" v="1271" actId="478"/>
          <ac:picMkLst>
            <pc:docMk/>
            <pc:sldMk cId="3729606594" sldId="990"/>
            <ac:picMk id="10" creationId="{FA3BAD4D-C917-DCC6-CE35-9B8AFAF1CF2E}"/>
          </ac:picMkLst>
        </pc:picChg>
        <pc:picChg chg="del">
          <ac:chgData name="Garzon, Fernando" userId="34236611-6a7c-4faa-a042-c3a46873f4a6" providerId="ADAL" clId="{B5D9BE6F-7B03-1D4F-B152-CCFD479755BC}" dt="2024-07-31T02:52:40.894" v="1241" actId="478"/>
          <ac:picMkLst>
            <pc:docMk/>
            <pc:sldMk cId="3729606594" sldId="990"/>
            <ac:picMk id="11" creationId="{15355FE6-6117-5DC1-62F5-9C251AD7669E}"/>
          </ac:picMkLst>
        </pc:picChg>
        <pc:picChg chg="add del mod">
          <ac:chgData name="Garzon, Fernando" userId="34236611-6a7c-4faa-a042-c3a46873f4a6" providerId="ADAL" clId="{B5D9BE6F-7B03-1D4F-B152-CCFD479755BC}" dt="2024-07-31T03:02:13.098" v="1274" actId="478"/>
          <ac:picMkLst>
            <pc:docMk/>
            <pc:sldMk cId="3729606594" sldId="990"/>
            <ac:picMk id="13" creationId="{7C4592CB-AE77-556E-2900-0A9E993AD100}"/>
          </ac:picMkLst>
        </pc:picChg>
        <pc:picChg chg="add mod">
          <ac:chgData name="Garzon, Fernando" userId="34236611-6a7c-4faa-a042-c3a46873f4a6" providerId="ADAL" clId="{B5D9BE6F-7B03-1D4F-B152-CCFD479755BC}" dt="2024-07-31T03:11:16.926" v="1278" actId="27614"/>
          <ac:picMkLst>
            <pc:docMk/>
            <pc:sldMk cId="3729606594" sldId="990"/>
            <ac:picMk id="17" creationId="{10FC23FE-FF95-BB7D-DA33-4D8BCA9EF8A9}"/>
          </ac:picMkLst>
        </pc:picChg>
      </pc:sldChg>
      <pc:sldChg chg="addSp delSp modSp add mod ord modClrScheme chgLayout">
        <pc:chgData name="Garzon, Fernando" userId="34236611-6a7c-4faa-a042-c3a46873f4a6" providerId="ADAL" clId="{B5D9BE6F-7B03-1D4F-B152-CCFD479755BC}" dt="2024-08-05T21:10:44.049" v="1699" actId="20578"/>
        <pc:sldMkLst>
          <pc:docMk/>
          <pc:sldMk cId="616599790" sldId="991"/>
        </pc:sldMkLst>
        <pc:spChg chg="add del mod">
          <ac:chgData name="Garzon, Fernando" userId="34236611-6a7c-4faa-a042-c3a46873f4a6" providerId="ADAL" clId="{B5D9BE6F-7B03-1D4F-B152-CCFD479755BC}" dt="2024-07-31T03:01:03.817" v="1270" actId="26606"/>
          <ac:spMkLst>
            <pc:docMk/>
            <pc:sldMk cId="616599790" sldId="991"/>
            <ac:spMk id="3" creationId="{3BED61F6-BC54-FCAD-0F95-638E84BB01BC}"/>
          </ac:spMkLst>
        </pc:spChg>
        <pc:spChg chg="mod">
          <ac:chgData name="Garzon, Fernando" userId="34236611-6a7c-4faa-a042-c3a46873f4a6" providerId="ADAL" clId="{B5D9BE6F-7B03-1D4F-B152-CCFD479755BC}" dt="2024-07-31T03:01:03.817" v="1270" actId="26606"/>
          <ac:spMkLst>
            <pc:docMk/>
            <pc:sldMk cId="616599790" sldId="991"/>
            <ac:spMk id="19" creationId="{06742A7E-B811-4254-87BE-2729077C151C}"/>
          </ac:spMkLst>
        </pc:spChg>
        <pc:picChg chg="del">
          <ac:chgData name="Garzon, Fernando" userId="34236611-6a7c-4faa-a042-c3a46873f4a6" providerId="ADAL" clId="{B5D9BE6F-7B03-1D4F-B152-CCFD479755BC}" dt="2024-07-31T02:59:39.647" v="1264" actId="478"/>
          <ac:picMkLst>
            <pc:docMk/>
            <pc:sldMk cId="616599790" sldId="991"/>
            <ac:picMk id="5" creationId="{2DE21809-C83C-E486-D145-A0082390C756}"/>
          </ac:picMkLst>
        </pc:picChg>
        <pc:picChg chg="mod ord">
          <ac:chgData name="Garzon, Fernando" userId="34236611-6a7c-4faa-a042-c3a46873f4a6" providerId="ADAL" clId="{B5D9BE6F-7B03-1D4F-B152-CCFD479755BC}" dt="2024-07-31T03:01:03.817" v="1270" actId="26606"/>
          <ac:picMkLst>
            <pc:docMk/>
            <pc:sldMk cId="616599790" sldId="991"/>
            <ac:picMk id="10" creationId="{FA3BAD4D-C917-DCC6-CE35-9B8AFAF1CF2E}"/>
          </ac:picMkLst>
        </pc:picChg>
        <pc:picChg chg="mod">
          <ac:chgData name="Garzon, Fernando" userId="34236611-6a7c-4faa-a042-c3a46873f4a6" providerId="ADAL" clId="{B5D9BE6F-7B03-1D4F-B152-CCFD479755BC}" dt="2024-07-31T03:01:03.817" v="1270" actId="26606"/>
          <ac:picMkLst>
            <pc:docMk/>
            <pc:sldMk cId="616599790" sldId="991"/>
            <ac:picMk id="13" creationId="{7C4592CB-AE77-556E-2900-0A9E993AD100}"/>
          </ac:picMkLst>
        </pc:picChg>
      </pc:sldChg>
      <pc:sldChg chg="addSp delSp modSp add mod ord modAnim modNotesTx">
        <pc:chgData name="Garzon, Fernando" userId="34236611-6a7c-4faa-a042-c3a46873f4a6" providerId="ADAL" clId="{B5D9BE6F-7B03-1D4F-B152-CCFD479755BC}" dt="2024-08-07T02:56:06.507" v="4304" actId="20577"/>
        <pc:sldMkLst>
          <pc:docMk/>
          <pc:sldMk cId="1037979450" sldId="992"/>
        </pc:sldMkLst>
        <pc:spChg chg="add del mod">
          <ac:chgData name="Garzon, Fernando" userId="34236611-6a7c-4faa-a042-c3a46873f4a6" providerId="ADAL" clId="{B5D9BE6F-7B03-1D4F-B152-CCFD479755BC}" dt="2024-07-31T22:06:55.350" v="1289" actId="931"/>
          <ac:spMkLst>
            <pc:docMk/>
            <pc:sldMk cId="1037979450" sldId="992"/>
            <ac:spMk id="3" creationId="{1F431D43-E1D5-103F-08D7-758D3E1DD221}"/>
          </ac:spMkLst>
        </pc:spChg>
        <pc:spChg chg="add del mod">
          <ac:chgData name="Garzon, Fernando" userId="34236611-6a7c-4faa-a042-c3a46873f4a6" providerId="ADAL" clId="{B5D9BE6F-7B03-1D4F-B152-CCFD479755BC}" dt="2024-07-31T22:23:01.240" v="1505" actId="931"/>
          <ac:spMkLst>
            <pc:docMk/>
            <pc:sldMk cId="1037979450" sldId="992"/>
            <ac:spMk id="10" creationId="{37B8E4E3-0653-75AC-8A5F-C3707A96FEAA}"/>
          </ac:spMkLst>
        </pc:spChg>
        <pc:picChg chg="add del mod">
          <ac:chgData name="Garzon, Fernando" userId="34236611-6a7c-4faa-a042-c3a46873f4a6" providerId="ADAL" clId="{B5D9BE6F-7B03-1D4F-B152-CCFD479755BC}" dt="2024-07-31T22:22:56.616" v="1504" actId="478"/>
          <ac:picMkLst>
            <pc:docMk/>
            <pc:sldMk cId="1037979450" sldId="992"/>
            <ac:picMk id="6" creationId="{C4B8EBE5-BC2A-3CC2-C70C-F922BBDA5E75}"/>
          </ac:picMkLst>
        </pc:picChg>
        <pc:picChg chg="add del mod">
          <ac:chgData name="Garzon, Fernando" userId="34236611-6a7c-4faa-a042-c3a46873f4a6" providerId="ADAL" clId="{B5D9BE6F-7B03-1D4F-B152-CCFD479755BC}" dt="2024-07-31T22:14:39.723" v="1307" actId="478"/>
          <ac:picMkLst>
            <pc:docMk/>
            <pc:sldMk cId="1037979450" sldId="992"/>
            <ac:picMk id="8" creationId="{A6FFCDED-3C1F-0DF2-5A56-85E7F8D5243B}"/>
          </ac:picMkLst>
        </pc:picChg>
        <pc:picChg chg="add mod">
          <ac:chgData name="Garzon, Fernando" userId="34236611-6a7c-4faa-a042-c3a46873f4a6" providerId="ADAL" clId="{B5D9BE6F-7B03-1D4F-B152-CCFD479755BC}" dt="2024-07-31T22:23:05.783" v="1506" actId="27614"/>
          <ac:picMkLst>
            <pc:docMk/>
            <pc:sldMk cId="1037979450" sldId="992"/>
            <ac:picMk id="12" creationId="{85DF3D6F-2180-9010-5498-F608271228A3}"/>
          </ac:picMkLst>
        </pc:picChg>
        <pc:picChg chg="del">
          <ac:chgData name="Garzon, Fernando" userId="34236611-6a7c-4faa-a042-c3a46873f4a6" providerId="ADAL" clId="{B5D9BE6F-7B03-1D4F-B152-CCFD479755BC}" dt="2024-07-31T22:06:44.547" v="1288" actId="478"/>
          <ac:picMkLst>
            <pc:docMk/>
            <pc:sldMk cId="1037979450" sldId="992"/>
            <ac:picMk id="17" creationId="{10FC23FE-FF95-BB7D-DA33-4D8BCA9EF8A9}"/>
          </ac:picMkLst>
        </pc:picChg>
      </pc:sldChg>
      <pc:sldChg chg="addSp delSp modSp add mod modClrScheme modAnim chgLayout modNotesTx">
        <pc:chgData name="Garzon, Fernando" userId="34236611-6a7c-4faa-a042-c3a46873f4a6" providerId="ADAL" clId="{B5D9BE6F-7B03-1D4F-B152-CCFD479755BC}" dt="2024-08-07T03:02:45.309" v="4906" actId="20577"/>
        <pc:sldMkLst>
          <pc:docMk/>
          <pc:sldMk cId="1425965038" sldId="993"/>
        </pc:sldMkLst>
        <pc:spChg chg="add mod ord">
          <ac:chgData name="Garzon, Fernando" userId="34236611-6a7c-4faa-a042-c3a46873f4a6" providerId="ADAL" clId="{B5D9BE6F-7B03-1D4F-B152-CCFD479755BC}" dt="2024-08-05T23:53:22.585" v="1723" actId="26606"/>
          <ac:spMkLst>
            <pc:docMk/>
            <pc:sldMk cId="1425965038" sldId="993"/>
            <ac:spMk id="3" creationId="{4A7ACA41-4FF7-BF4A-D4F7-4D1658E9D8EC}"/>
          </ac:spMkLst>
        </pc:spChg>
        <pc:spChg chg="add del mod">
          <ac:chgData name="Garzon, Fernando" userId="34236611-6a7c-4faa-a042-c3a46873f4a6" providerId="ADAL" clId="{B5D9BE6F-7B03-1D4F-B152-CCFD479755BC}" dt="2024-07-31T22:19:11.577" v="1495" actId="931"/>
          <ac:spMkLst>
            <pc:docMk/>
            <pc:sldMk cId="1425965038" sldId="993"/>
            <ac:spMk id="7" creationId="{63681095-E66A-44D2-BB33-3BEBC0666709}"/>
          </ac:spMkLst>
        </pc:spChg>
        <pc:spChg chg="mod">
          <ac:chgData name="Garzon, Fernando" userId="34236611-6a7c-4faa-a042-c3a46873f4a6" providerId="ADAL" clId="{B5D9BE6F-7B03-1D4F-B152-CCFD479755BC}" dt="2024-08-05T23:53:22.585" v="1723" actId="26606"/>
          <ac:spMkLst>
            <pc:docMk/>
            <pc:sldMk cId="1425965038" sldId="993"/>
            <ac:spMk id="19" creationId="{06742A7E-B811-4254-87BE-2729077C151C}"/>
          </ac:spMkLst>
        </pc:spChg>
        <pc:picChg chg="del">
          <ac:chgData name="Garzon, Fernando" userId="34236611-6a7c-4faa-a042-c3a46873f4a6" providerId="ADAL" clId="{B5D9BE6F-7B03-1D4F-B152-CCFD479755BC}" dt="2024-07-31T22:11:17.913" v="1304" actId="478"/>
          <ac:picMkLst>
            <pc:docMk/>
            <pc:sldMk cId="1425965038" sldId="993"/>
            <ac:picMk id="5" creationId="{2DE21809-C83C-E486-D145-A0082390C756}"/>
          </ac:picMkLst>
        </pc:picChg>
        <pc:picChg chg="del">
          <ac:chgData name="Garzon, Fernando" userId="34236611-6a7c-4faa-a042-c3a46873f4a6" providerId="ADAL" clId="{B5D9BE6F-7B03-1D4F-B152-CCFD479755BC}" dt="2024-07-31T22:11:18.875" v="1306" actId="478"/>
          <ac:picMkLst>
            <pc:docMk/>
            <pc:sldMk cId="1425965038" sldId="993"/>
            <ac:picMk id="6" creationId="{C4B8EBE5-BC2A-3CC2-C70C-F922BBDA5E75}"/>
          </ac:picMkLst>
        </pc:picChg>
        <pc:picChg chg="del">
          <ac:chgData name="Garzon, Fernando" userId="34236611-6a7c-4faa-a042-c3a46873f4a6" providerId="ADAL" clId="{B5D9BE6F-7B03-1D4F-B152-CCFD479755BC}" dt="2024-07-31T22:11:18.271" v="1305" actId="478"/>
          <ac:picMkLst>
            <pc:docMk/>
            <pc:sldMk cId="1425965038" sldId="993"/>
            <ac:picMk id="8" creationId="{A6FFCDED-3C1F-0DF2-5A56-85E7F8D5243B}"/>
          </ac:picMkLst>
        </pc:picChg>
        <pc:picChg chg="add mod">
          <ac:chgData name="Garzon, Fernando" userId="34236611-6a7c-4faa-a042-c3a46873f4a6" providerId="ADAL" clId="{B5D9BE6F-7B03-1D4F-B152-CCFD479755BC}" dt="2024-08-05T23:53:22.585" v="1723" actId="26606"/>
          <ac:picMkLst>
            <pc:docMk/>
            <pc:sldMk cId="1425965038" sldId="993"/>
            <ac:picMk id="10" creationId="{80F3F06A-1701-1D7C-08BB-BC9BF52FE3C3}"/>
          </ac:picMkLst>
        </pc:picChg>
      </pc:sldChg>
      <pc:sldChg chg="addSp delSp modSp add mod ord modClrScheme delAnim modAnim chgLayout modNotesTx">
        <pc:chgData name="Garzon, Fernando" userId="34236611-6a7c-4faa-a042-c3a46873f4a6" providerId="ADAL" clId="{B5D9BE6F-7B03-1D4F-B152-CCFD479755BC}" dt="2024-08-07T03:01:25.242" v="4769" actId="20577"/>
        <pc:sldMkLst>
          <pc:docMk/>
          <pc:sldMk cId="2835427682" sldId="994"/>
        </pc:sldMkLst>
        <pc:spChg chg="del mod">
          <ac:chgData name="Garzon, Fernando" userId="34236611-6a7c-4faa-a042-c3a46873f4a6" providerId="ADAL" clId="{B5D9BE6F-7B03-1D4F-B152-CCFD479755BC}" dt="2024-07-31T22:25:57.052" v="1514" actId="478"/>
          <ac:spMkLst>
            <pc:docMk/>
            <pc:sldMk cId="2835427682" sldId="994"/>
            <ac:spMk id="3" creationId="{4A7ACA41-4FF7-BF4A-D4F7-4D1658E9D8EC}"/>
          </ac:spMkLst>
        </pc:spChg>
        <pc:spChg chg="add del mod">
          <ac:chgData name="Garzon, Fernando" userId="34236611-6a7c-4faa-a042-c3a46873f4a6" providerId="ADAL" clId="{B5D9BE6F-7B03-1D4F-B152-CCFD479755BC}" dt="2024-07-31T22:26:15.169" v="1515" actId="931"/>
          <ac:spMkLst>
            <pc:docMk/>
            <pc:sldMk cId="2835427682" sldId="994"/>
            <ac:spMk id="4" creationId="{2B6051C5-D7A6-B11A-010A-1090A10C3D8F}"/>
          </ac:spMkLst>
        </pc:spChg>
        <pc:spChg chg="add del mod">
          <ac:chgData name="Garzon, Fernando" userId="34236611-6a7c-4faa-a042-c3a46873f4a6" providerId="ADAL" clId="{B5D9BE6F-7B03-1D4F-B152-CCFD479755BC}" dt="2024-07-31T22:26:22.571" v="1518" actId="478"/>
          <ac:spMkLst>
            <pc:docMk/>
            <pc:sldMk cId="2835427682" sldId="994"/>
            <ac:spMk id="6" creationId="{9C00204E-0FAA-F836-9FA5-B08686DADE64}"/>
          </ac:spMkLst>
        </pc:spChg>
        <pc:spChg chg="mod">
          <ac:chgData name="Garzon, Fernando" userId="34236611-6a7c-4faa-a042-c3a46873f4a6" providerId="ADAL" clId="{B5D9BE6F-7B03-1D4F-B152-CCFD479755BC}" dt="2024-07-31T22:43:34.093" v="1602" actId="26606"/>
          <ac:spMkLst>
            <pc:docMk/>
            <pc:sldMk cId="2835427682" sldId="994"/>
            <ac:spMk id="19" creationId="{06742A7E-B811-4254-87BE-2729077C151C}"/>
          </ac:spMkLst>
        </pc:spChg>
        <pc:spChg chg="add mod">
          <ac:chgData name="Garzon, Fernando" userId="34236611-6a7c-4faa-a042-c3a46873f4a6" providerId="ADAL" clId="{B5D9BE6F-7B03-1D4F-B152-CCFD479755BC}" dt="2024-08-05T23:58:42.850" v="1740" actId="27636"/>
          <ac:spMkLst>
            <pc:docMk/>
            <pc:sldMk cId="2835427682" sldId="994"/>
            <ac:spMk id="24" creationId="{54FDA284-3C7A-FBA6-2F01-FCA395016547}"/>
          </ac:spMkLst>
        </pc:spChg>
        <pc:picChg chg="add mod">
          <ac:chgData name="Garzon, Fernando" userId="34236611-6a7c-4faa-a042-c3a46873f4a6" providerId="ADAL" clId="{B5D9BE6F-7B03-1D4F-B152-CCFD479755BC}" dt="2024-07-31T22:43:34.093" v="1602" actId="26606"/>
          <ac:picMkLst>
            <pc:docMk/>
            <pc:sldMk cId="2835427682" sldId="994"/>
            <ac:picMk id="8" creationId="{9D82EA58-1B9F-6D31-FEAB-D9C4C53415E7}"/>
          </ac:picMkLst>
        </pc:picChg>
        <pc:picChg chg="del">
          <ac:chgData name="Garzon, Fernando" userId="34236611-6a7c-4faa-a042-c3a46873f4a6" providerId="ADAL" clId="{B5D9BE6F-7B03-1D4F-B152-CCFD479755BC}" dt="2024-07-31T22:25:54.681" v="1512" actId="478"/>
          <ac:picMkLst>
            <pc:docMk/>
            <pc:sldMk cId="2835427682" sldId="994"/>
            <ac:picMk id="10" creationId="{80F3F06A-1701-1D7C-08BB-BC9BF52FE3C3}"/>
          </ac:picMkLst>
        </pc:picChg>
      </pc:sldChg>
      <pc:sldChg chg="addSp delSp modSp add mod modClrScheme chgLayout">
        <pc:chgData name="Garzon, Fernando" userId="34236611-6a7c-4faa-a042-c3a46873f4a6" providerId="ADAL" clId="{B5D9BE6F-7B03-1D4F-B152-CCFD479755BC}" dt="2024-08-05T23:51:59.723" v="1716" actId="26606"/>
        <pc:sldMkLst>
          <pc:docMk/>
          <pc:sldMk cId="2707273601" sldId="995"/>
        </pc:sldMkLst>
        <pc:spChg chg="add del mod">
          <ac:chgData name="Garzon, Fernando" userId="34236611-6a7c-4faa-a042-c3a46873f4a6" providerId="ADAL" clId="{B5D9BE6F-7B03-1D4F-B152-CCFD479755BC}" dt="2024-07-31T22:40:42.283" v="1591" actId="931"/>
          <ac:spMkLst>
            <pc:docMk/>
            <pc:sldMk cId="2707273601" sldId="995"/>
            <ac:spMk id="3" creationId="{EF486C7C-7445-5C12-22F9-5CEE9EEACC34}"/>
          </ac:spMkLst>
        </pc:spChg>
        <pc:spChg chg="add del mod">
          <ac:chgData name="Garzon, Fernando" userId="34236611-6a7c-4faa-a042-c3a46873f4a6" providerId="ADAL" clId="{B5D9BE6F-7B03-1D4F-B152-CCFD479755BC}" dt="2024-07-31T22:40:55.377" v="1595" actId="26606"/>
          <ac:spMkLst>
            <pc:docMk/>
            <pc:sldMk cId="2707273601" sldId="995"/>
            <ac:spMk id="7" creationId="{3EA39521-DBA2-119D-2230-460303B5C732}"/>
          </ac:spMkLst>
        </pc:spChg>
        <pc:spChg chg="add del mod">
          <ac:chgData name="Garzon, Fernando" userId="34236611-6a7c-4faa-a042-c3a46873f4a6" providerId="ADAL" clId="{B5D9BE6F-7B03-1D4F-B152-CCFD479755BC}" dt="2024-08-05T23:51:51.573" v="1714" actId="26606"/>
          <ac:spMkLst>
            <pc:docMk/>
            <pc:sldMk cId="2707273601" sldId="995"/>
            <ac:spMk id="12" creationId="{2387D76F-C6C3-9066-1621-B4FB81D034D5}"/>
          </ac:spMkLst>
        </pc:spChg>
        <pc:spChg chg="mod">
          <ac:chgData name="Garzon, Fernando" userId="34236611-6a7c-4faa-a042-c3a46873f4a6" providerId="ADAL" clId="{B5D9BE6F-7B03-1D4F-B152-CCFD479755BC}" dt="2024-08-05T23:51:59.723" v="1716" actId="26606"/>
          <ac:spMkLst>
            <pc:docMk/>
            <pc:sldMk cId="2707273601" sldId="995"/>
            <ac:spMk id="19" creationId="{06742A7E-B811-4254-87BE-2729077C151C}"/>
          </ac:spMkLst>
        </pc:spChg>
        <pc:spChg chg="add del">
          <ac:chgData name="Garzon, Fernando" userId="34236611-6a7c-4faa-a042-c3a46873f4a6" providerId="ADAL" clId="{B5D9BE6F-7B03-1D4F-B152-CCFD479755BC}" dt="2024-07-31T22:43:10.355" v="1596" actId="931"/>
          <ac:spMkLst>
            <pc:docMk/>
            <pc:sldMk cId="2707273601" sldId="995"/>
            <ac:spMk id="21" creationId="{76BEA0D8-A622-85AA-1109-743E02521550}"/>
          </ac:spMkLst>
        </pc:spChg>
        <pc:spChg chg="add del mod">
          <ac:chgData name="Garzon, Fernando" userId="34236611-6a7c-4faa-a042-c3a46873f4a6" providerId="ADAL" clId="{B5D9BE6F-7B03-1D4F-B152-CCFD479755BC}" dt="2024-08-05T23:51:55.472" v="1715" actId="478"/>
          <ac:spMkLst>
            <pc:docMk/>
            <pc:sldMk cId="2707273601" sldId="995"/>
            <ac:spMk id="22" creationId="{87306D84-0E6A-B932-5C6D-2CA018D8BFCA}"/>
          </ac:spMkLst>
        </pc:spChg>
        <pc:spChg chg="del">
          <ac:chgData name="Garzon, Fernando" userId="34236611-6a7c-4faa-a042-c3a46873f4a6" providerId="ADAL" clId="{B5D9BE6F-7B03-1D4F-B152-CCFD479755BC}" dt="2024-07-31T22:36:00.110" v="1590" actId="478"/>
          <ac:spMkLst>
            <pc:docMk/>
            <pc:sldMk cId="2707273601" sldId="995"/>
            <ac:spMk id="24" creationId="{54FDA284-3C7A-FBA6-2F01-FCA395016547}"/>
          </ac:spMkLst>
        </pc:spChg>
        <pc:picChg chg="add mod">
          <ac:chgData name="Garzon, Fernando" userId="34236611-6a7c-4faa-a042-c3a46873f4a6" providerId="ADAL" clId="{B5D9BE6F-7B03-1D4F-B152-CCFD479755BC}" dt="2024-08-05T23:51:59.723" v="1716" actId="26606"/>
          <ac:picMkLst>
            <pc:docMk/>
            <pc:sldMk cId="2707273601" sldId="995"/>
            <ac:picMk id="5" creationId="{C6D59FBA-DE0C-8B59-70B2-E8B94EF5AEB6}"/>
          </ac:picMkLst>
        </pc:picChg>
        <pc:picChg chg="del mod">
          <ac:chgData name="Garzon, Fernando" userId="34236611-6a7c-4faa-a042-c3a46873f4a6" providerId="ADAL" clId="{B5D9BE6F-7B03-1D4F-B152-CCFD479755BC}" dt="2024-07-31T22:40:49.886" v="1594" actId="478"/>
          <ac:picMkLst>
            <pc:docMk/>
            <pc:sldMk cId="2707273601" sldId="995"/>
            <ac:picMk id="8" creationId="{9D82EA58-1B9F-6D31-FEAB-D9C4C53415E7}"/>
          </ac:picMkLst>
        </pc:picChg>
        <pc:picChg chg="add del mod">
          <ac:chgData name="Garzon, Fernando" userId="34236611-6a7c-4faa-a042-c3a46873f4a6" providerId="ADAL" clId="{B5D9BE6F-7B03-1D4F-B152-CCFD479755BC}" dt="2024-08-05T23:51:41.126" v="1713" actId="478"/>
          <ac:picMkLst>
            <pc:docMk/>
            <pc:sldMk cId="2707273601" sldId="995"/>
            <ac:picMk id="10" creationId="{A8D4328F-4740-9DDD-F430-325A798A9D3A}"/>
          </ac:picMkLst>
        </pc:picChg>
      </pc:sldChg>
      <pc:sldChg chg="addSp delSp modSp add mod modClrScheme chgLayout modNotesTx">
        <pc:chgData name="Garzon, Fernando" userId="34236611-6a7c-4faa-a042-c3a46873f4a6" providerId="ADAL" clId="{B5D9BE6F-7B03-1D4F-B152-CCFD479755BC}" dt="2024-08-06T22:03:13.514" v="2827"/>
        <pc:sldMkLst>
          <pc:docMk/>
          <pc:sldMk cId="1131333745" sldId="996"/>
        </pc:sldMkLst>
        <pc:spChg chg="add del mod">
          <ac:chgData name="Garzon, Fernando" userId="34236611-6a7c-4faa-a042-c3a46873f4a6" providerId="ADAL" clId="{B5D9BE6F-7B03-1D4F-B152-CCFD479755BC}" dt="2024-07-31T23:20:52.771" v="1675" actId="478"/>
          <ac:spMkLst>
            <pc:docMk/>
            <pc:sldMk cId="1131333745" sldId="996"/>
            <ac:spMk id="3" creationId="{945BD7BF-68CB-1881-AC7F-D8CBFC1EBE1B}"/>
          </ac:spMkLst>
        </pc:spChg>
        <pc:spChg chg="add del mod">
          <ac:chgData name="Garzon, Fernando" userId="34236611-6a7c-4faa-a042-c3a46873f4a6" providerId="ADAL" clId="{B5D9BE6F-7B03-1D4F-B152-CCFD479755BC}" dt="2024-07-31T23:20:49.458" v="1674" actId="931"/>
          <ac:spMkLst>
            <pc:docMk/>
            <pc:sldMk cId="1131333745" sldId="996"/>
            <ac:spMk id="5" creationId="{47C165B8-BB27-7FAE-FBAA-C11595E74259}"/>
          </ac:spMkLst>
        </pc:spChg>
        <pc:spChg chg="add del mod">
          <ac:chgData name="Garzon, Fernando" userId="34236611-6a7c-4faa-a042-c3a46873f4a6" providerId="ADAL" clId="{B5D9BE6F-7B03-1D4F-B152-CCFD479755BC}" dt="2024-08-05T23:50:58.182" v="1702" actId="931"/>
          <ac:spMkLst>
            <pc:docMk/>
            <pc:sldMk cId="1131333745" sldId="996"/>
            <ac:spMk id="11" creationId="{A9E29F5F-74AB-AFD5-F9E2-296856E5DD1A}"/>
          </ac:spMkLst>
        </pc:spChg>
        <pc:spChg chg="add del mod">
          <ac:chgData name="Garzon, Fernando" userId="34236611-6a7c-4faa-a042-c3a46873f4a6" providerId="ADAL" clId="{B5D9BE6F-7B03-1D4F-B152-CCFD479755BC}" dt="2024-08-05T23:51:20.948" v="1712" actId="26606"/>
          <ac:spMkLst>
            <pc:docMk/>
            <pc:sldMk cId="1131333745" sldId="996"/>
            <ac:spMk id="15" creationId="{72309BB2-12C6-7EF6-DB74-0F3D13489F7A}"/>
          </ac:spMkLst>
        </pc:spChg>
        <pc:spChg chg="add del mod">
          <ac:chgData name="Garzon, Fernando" userId="34236611-6a7c-4faa-a042-c3a46873f4a6" providerId="ADAL" clId="{B5D9BE6F-7B03-1D4F-B152-CCFD479755BC}" dt="2024-08-05T23:52:37.844" v="1722" actId="26606"/>
          <ac:spMkLst>
            <pc:docMk/>
            <pc:sldMk cId="1131333745" sldId="996"/>
            <ac:spMk id="18" creationId="{31094A54-2046-0BC0-579C-12E061101E50}"/>
          </ac:spMkLst>
        </pc:spChg>
        <pc:spChg chg="mod">
          <ac:chgData name="Garzon, Fernando" userId="34236611-6a7c-4faa-a042-c3a46873f4a6" providerId="ADAL" clId="{B5D9BE6F-7B03-1D4F-B152-CCFD479755BC}" dt="2024-08-05T23:51:20.948" v="1712" actId="26606"/>
          <ac:spMkLst>
            <pc:docMk/>
            <pc:sldMk cId="1131333745" sldId="996"/>
            <ac:spMk id="19" creationId="{06742A7E-B811-4254-87BE-2729077C151C}"/>
          </ac:spMkLst>
        </pc:spChg>
        <pc:spChg chg="add del mod">
          <ac:chgData name="Garzon, Fernando" userId="34236611-6a7c-4faa-a042-c3a46873f4a6" providerId="ADAL" clId="{B5D9BE6F-7B03-1D4F-B152-CCFD479755BC}" dt="2024-07-31T23:21:03.977" v="1678" actId="26606"/>
          <ac:spMkLst>
            <pc:docMk/>
            <pc:sldMk cId="1131333745" sldId="996"/>
            <ac:spMk id="21" creationId="{EFA84983-B682-2127-3FE1-D6F555B826C2}"/>
          </ac:spMkLst>
        </pc:spChg>
        <pc:spChg chg="add del mod">
          <ac:chgData name="Garzon, Fernando" userId="34236611-6a7c-4faa-a042-c3a46873f4a6" providerId="ADAL" clId="{B5D9BE6F-7B03-1D4F-B152-CCFD479755BC}" dt="2024-08-05T23:50:34.855" v="1700" actId="34307"/>
          <ac:spMkLst>
            <pc:docMk/>
            <pc:sldMk cId="1131333745" sldId="996"/>
            <ac:spMk id="22" creationId="{E2A1562A-BD70-5C88-1483-36C06CCF430B}"/>
          </ac:spMkLst>
        </pc:spChg>
        <pc:spChg chg="add del mod">
          <ac:chgData name="Garzon, Fernando" userId="34236611-6a7c-4faa-a042-c3a46873f4a6" providerId="ADAL" clId="{B5D9BE6F-7B03-1D4F-B152-CCFD479755BC}" dt="2024-07-31T23:21:04.741" v="1680" actId="26606"/>
          <ac:spMkLst>
            <pc:docMk/>
            <pc:sldMk cId="1131333745" sldId="996"/>
            <ac:spMk id="23" creationId="{82C15396-6337-0F31-90D9-F43F99612F08}"/>
          </ac:spMkLst>
        </pc:spChg>
        <pc:spChg chg="del">
          <ac:chgData name="Garzon, Fernando" userId="34236611-6a7c-4faa-a042-c3a46873f4a6" providerId="ADAL" clId="{B5D9BE6F-7B03-1D4F-B152-CCFD479755BC}" dt="2024-07-31T23:01:39.726" v="1673" actId="478"/>
          <ac:spMkLst>
            <pc:docMk/>
            <pc:sldMk cId="1131333745" sldId="996"/>
            <ac:spMk id="24" creationId="{54FDA284-3C7A-FBA6-2F01-FCA395016547}"/>
          </ac:spMkLst>
        </pc:spChg>
        <pc:spChg chg="add del mod">
          <ac:chgData name="Garzon, Fernando" userId="34236611-6a7c-4faa-a042-c3a46873f4a6" providerId="ADAL" clId="{B5D9BE6F-7B03-1D4F-B152-CCFD479755BC}" dt="2024-07-31T23:21:05.489" v="1682" actId="26606"/>
          <ac:spMkLst>
            <pc:docMk/>
            <pc:sldMk cId="1131333745" sldId="996"/>
            <ac:spMk id="25" creationId="{EFA84983-B682-2127-3FE1-D6F555B826C2}"/>
          </ac:spMkLst>
        </pc:spChg>
        <pc:spChg chg="add del">
          <ac:chgData name="Garzon, Fernando" userId="34236611-6a7c-4faa-a042-c3a46873f4a6" providerId="ADAL" clId="{B5D9BE6F-7B03-1D4F-B152-CCFD479755BC}" dt="2024-07-31T23:29:29.510" v="1692" actId="478"/>
          <ac:spMkLst>
            <pc:docMk/>
            <pc:sldMk cId="1131333745" sldId="996"/>
            <ac:spMk id="27" creationId="{2500A28D-6B76-4C79-F9AC-6704864E8F34}"/>
          </ac:spMkLst>
        </pc:spChg>
        <pc:picChg chg="add del mod">
          <ac:chgData name="Garzon, Fernando" userId="34236611-6a7c-4faa-a042-c3a46873f4a6" providerId="ADAL" clId="{B5D9BE6F-7B03-1D4F-B152-CCFD479755BC}" dt="2024-08-05T23:51:15.883" v="1711" actId="478"/>
          <ac:picMkLst>
            <pc:docMk/>
            <pc:sldMk cId="1131333745" sldId="996"/>
            <ac:picMk id="7" creationId="{844B3C72-8BD5-17B2-36A3-C3F3B7F107BC}"/>
          </ac:picMkLst>
        </pc:picChg>
        <pc:picChg chg="del">
          <ac:chgData name="Garzon, Fernando" userId="34236611-6a7c-4faa-a042-c3a46873f4a6" providerId="ADAL" clId="{B5D9BE6F-7B03-1D4F-B152-CCFD479755BC}" dt="2024-07-31T23:01:32.288" v="1672" actId="478"/>
          <ac:picMkLst>
            <pc:docMk/>
            <pc:sldMk cId="1131333745" sldId="996"/>
            <ac:picMk id="8" creationId="{9D82EA58-1B9F-6D31-FEAB-D9C4C53415E7}"/>
          </ac:picMkLst>
        </pc:picChg>
        <pc:picChg chg="add del mod ord">
          <ac:chgData name="Garzon, Fernando" userId="34236611-6a7c-4faa-a042-c3a46873f4a6" providerId="ADAL" clId="{B5D9BE6F-7B03-1D4F-B152-CCFD479755BC}" dt="2024-08-05T23:50:37.662" v="1701" actId="478"/>
          <ac:picMkLst>
            <pc:docMk/>
            <pc:sldMk cId="1131333745" sldId="996"/>
            <ac:picMk id="9" creationId="{169BE0C8-39A3-4BC6-6F69-8471548AB668}"/>
          </ac:picMkLst>
        </pc:picChg>
        <pc:picChg chg="add del mod">
          <ac:chgData name="Garzon, Fernando" userId="34236611-6a7c-4faa-a042-c3a46873f4a6" providerId="ADAL" clId="{B5D9BE6F-7B03-1D4F-B152-CCFD479755BC}" dt="2024-08-05T23:52:25.466" v="1721" actId="478"/>
          <ac:picMkLst>
            <pc:docMk/>
            <pc:sldMk cId="1131333745" sldId="996"/>
            <ac:picMk id="13" creationId="{78F3793D-F6FA-9C0C-18B9-DF2768DA30B5}"/>
          </ac:picMkLst>
        </pc:picChg>
        <pc:picChg chg="add del mod">
          <ac:chgData name="Garzon, Fernando" userId="34236611-6a7c-4faa-a042-c3a46873f4a6" providerId="ADAL" clId="{B5D9BE6F-7B03-1D4F-B152-CCFD479755BC}" dt="2024-08-05T23:52:21.368" v="1719" actId="478"/>
          <ac:picMkLst>
            <pc:docMk/>
            <pc:sldMk cId="1131333745" sldId="996"/>
            <ac:picMk id="16" creationId="{B0D8CCFC-130B-CAB1-FC32-DE36C9823BA3}"/>
          </ac:picMkLst>
        </pc:picChg>
        <pc:picChg chg="add">
          <ac:chgData name="Garzon, Fernando" userId="34236611-6a7c-4faa-a042-c3a46873f4a6" providerId="ADAL" clId="{B5D9BE6F-7B03-1D4F-B152-CCFD479755BC}" dt="2024-08-05T23:52:37.844" v="1722" actId="26606"/>
          <ac:picMkLst>
            <pc:docMk/>
            <pc:sldMk cId="1131333745" sldId="996"/>
            <ac:picMk id="26" creationId="{A4C11369-120F-58CD-447A-39560C6FDDCE}"/>
          </ac:picMkLst>
        </pc:picChg>
      </pc:sldChg>
      <pc:sldChg chg="addSp delSp modSp add del mod">
        <pc:chgData name="Garzon, Fernando" userId="34236611-6a7c-4faa-a042-c3a46873f4a6" providerId="ADAL" clId="{B5D9BE6F-7B03-1D4F-B152-CCFD479755BC}" dt="2024-08-05T23:52:09.104" v="1717" actId="2696"/>
        <pc:sldMkLst>
          <pc:docMk/>
          <pc:sldMk cId="1592159933" sldId="997"/>
        </pc:sldMkLst>
        <pc:spChg chg="add mod">
          <ac:chgData name="Garzon, Fernando" userId="34236611-6a7c-4faa-a042-c3a46873f4a6" providerId="ADAL" clId="{B5D9BE6F-7B03-1D4F-B152-CCFD479755BC}" dt="2024-08-02T01:11:01.044" v="1697" actId="478"/>
          <ac:spMkLst>
            <pc:docMk/>
            <pc:sldMk cId="1592159933" sldId="997"/>
            <ac:spMk id="3" creationId="{441E684B-77BD-86C7-6274-1A3BE58B5FFF}"/>
          </ac:spMkLst>
        </pc:spChg>
        <pc:picChg chg="del">
          <ac:chgData name="Garzon, Fernando" userId="34236611-6a7c-4faa-a042-c3a46873f4a6" providerId="ADAL" clId="{B5D9BE6F-7B03-1D4F-B152-CCFD479755BC}" dt="2024-08-02T01:11:01.044" v="1697" actId="478"/>
          <ac:picMkLst>
            <pc:docMk/>
            <pc:sldMk cId="1592159933" sldId="997"/>
            <ac:picMk id="7" creationId="{844B3C72-8BD5-17B2-36A3-C3F3B7F107BC}"/>
          </ac:picMkLst>
        </pc:picChg>
      </pc:sldChg>
      <pc:sldChg chg="addSp delSp modSp add mod chgLayout modNotesTx">
        <pc:chgData name="Garzon, Fernando" userId="34236611-6a7c-4faa-a042-c3a46873f4a6" providerId="ADAL" clId="{B5D9BE6F-7B03-1D4F-B152-CCFD479755BC}" dt="2024-08-06T00:05:07.039" v="1961" actId="20577"/>
        <pc:sldMkLst>
          <pc:docMk/>
          <pc:sldMk cId="2824438431" sldId="997"/>
        </pc:sldMkLst>
        <pc:spChg chg="add mod">
          <ac:chgData name="Garzon, Fernando" userId="34236611-6a7c-4faa-a042-c3a46873f4a6" providerId="ADAL" clId="{B5D9BE6F-7B03-1D4F-B152-CCFD479755BC}" dt="2024-08-06T00:04:06.250" v="1798" actId="1076"/>
          <ac:spMkLst>
            <pc:docMk/>
            <pc:sldMk cId="2824438431" sldId="997"/>
            <ac:spMk id="2" creationId="{7AFA7D1D-1599-62F4-BF80-2BC3DCA340B0}"/>
          </ac:spMkLst>
        </pc:spChg>
        <pc:spChg chg="add mod ord">
          <ac:chgData name="Garzon, Fernando" userId="34236611-6a7c-4faa-a042-c3a46873f4a6" providerId="ADAL" clId="{B5D9BE6F-7B03-1D4F-B152-CCFD479755BC}" dt="2024-08-06T00:02:37.453" v="1788" actId="26606"/>
          <ac:spMkLst>
            <pc:docMk/>
            <pc:sldMk cId="2824438431" sldId="997"/>
            <ac:spMk id="3" creationId="{54F5261F-152E-6A60-806C-F4A470526B12}"/>
          </ac:spMkLst>
        </pc:spChg>
        <pc:spChg chg="mod">
          <ac:chgData name="Garzon, Fernando" userId="34236611-6a7c-4faa-a042-c3a46873f4a6" providerId="ADAL" clId="{B5D9BE6F-7B03-1D4F-B152-CCFD479755BC}" dt="2024-08-06T00:02:37.453" v="1788" actId="26606"/>
          <ac:spMkLst>
            <pc:docMk/>
            <pc:sldMk cId="2824438431" sldId="997"/>
            <ac:spMk id="19" creationId="{06742A7E-B811-4254-87BE-2729077C151C}"/>
          </ac:spMkLst>
        </pc:spChg>
        <pc:spChg chg="add del mod">
          <ac:chgData name="Garzon, Fernando" userId="34236611-6a7c-4faa-a042-c3a46873f4a6" providerId="ADAL" clId="{B5D9BE6F-7B03-1D4F-B152-CCFD479755BC}" dt="2024-08-06T00:02:40.328" v="1789" actId="478"/>
          <ac:spMkLst>
            <pc:docMk/>
            <pc:sldMk cId="2824438431" sldId="997"/>
            <ac:spMk id="24" creationId="{4F6EC5F2-91E2-E2BC-66F7-5B06BB4323AB}"/>
          </ac:spMkLst>
        </pc:spChg>
        <pc:picChg chg="mod">
          <ac:chgData name="Garzon, Fernando" userId="34236611-6a7c-4faa-a042-c3a46873f4a6" providerId="ADAL" clId="{B5D9BE6F-7B03-1D4F-B152-CCFD479755BC}" dt="2024-08-06T00:04:03.409" v="1797" actId="1076"/>
          <ac:picMkLst>
            <pc:docMk/>
            <pc:sldMk cId="2824438431" sldId="997"/>
            <ac:picMk id="13" creationId="{78F3793D-F6FA-9C0C-18B9-DF2768DA30B5}"/>
          </ac:picMkLst>
        </pc:picChg>
      </pc:sldChg>
      <pc:sldChg chg="modSp add mod">
        <pc:chgData name="Garzon, Fernando" userId="34236611-6a7c-4faa-a042-c3a46873f4a6" providerId="ADAL" clId="{B5D9BE6F-7B03-1D4F-B152-CCFD479755BC}" dt="2024-08-06T21:58:02.856" v="2604" actId="20577"/>
        <pc:sldMkLst>
          <pc:docMk/>
          <pc:sldMk cId="2862734869" sldId="998"/>
        </pc:sldMkLst>
        <pc:spChg chg="mod">
          <ac:chgData name="Garzon, Fernando" userId="34236611-6a7c-4faa-a042-c3a46873f4a6" providerId="ADAL" clId="{B5D9BE6F-7B03-1D4F-B152-CCFD479755BC}" dt="2024-08-06T21:58:02.856" v="2604" actId="20577"/>
          <ac:spMkLst>
            <pc:docMk/>
            <pc:sldMk cId="2862734869" sldId="998"/>
            <ac:spMk id="20" creationId="{C9754ED4-7E15-46F6-B65E-CD5D11B32EB1}"/>
          </ac:spMkLst>
        </pc:spChg>
      </pc:sldChg>
      <pc:sldChg chg="addSp delSp modSp add del mod modClrScheme addAnim delAnim chgLayout">
        <pc:chgData name="Garzon, Fernando" userId="34236611-6a7c-4faa-a042-c3a46873f4a6" providerId="ADAL" clId="{B5D9BE6F-7B03-1D4F-B152-CCFD479755BC}" dt="2024-08-07T03:06:56.081" v="4933" actId="2696"/>
        <pc:sldMkLst>
          <pc:docMk/>
          <pc:sldMk cId="1988701486" sldId="999"/>
        </pc:sldMkLst>
        <pc:spChg chg="add del mod">
          <ac:chgData name="Garzon, Fernando" userId="34236611-6a7c-4faa-a042-c3a46873f4a6" providerId="ADAL" clId="{B5D9BE6F-7B03-1D4F-B152-CCFD479755BC}" dt="2024-08-07T03:05:15.180" v="4912" actId="478"/>
          <ac:spMkLst>
            <pc:docMk/>
            <pc:sldMk cId="1988701486" sldId="999"/>
            <ac:spMk id="3" creationId="{9E98C785-E357-C434-A425-5131A224EE4E}"/>
          </ac:spMkLst>
        </pc:spChg>
        <pc:spChg chg="add del mod">
          <ac:chgData name="Garzon, Fernando" userId="34236611-6a7c-4faa-a042-c3a46873f4a6" providerId="ADAL" clId="{B5D9BE6F-7B03-1D4F-B152-CCFD479755BC}" dt="2024-08-07T03:05:52.926" v="4919" actId="26606"/>
          <ac:spMkLst>
            <pc:docMk/>
            <pc:sldMk cId="1988701486" sldId="999"/>
            <ac:spMk id="5" creationId="{932CF018-8434-DCDA-44B8-C228154F70FB}"/>
          </ac:spMkLst>
        </pc:spChg>
        <pc:spChg chg="add mod">
          <ac:chgData name="Garzon, Fernando" userId="34236611-6a7c-4faa-a042-c3a46873f4a6" providerId="ADAL" clId="{B5D9BE6F-7B03-1D4F-B152-CCFD479755BC}" dt="2024-08-07T03:05:52.926" v="4919" actId="26606"/>
          <ac:spMkLst>
            <pc:docMk/>
            <pc:sldMk cId="1988701486" sldId="999"/>
            <ac:spMk id="7" creationId="{A19971D9-0D52-2B89-F433-DFBA9889707E}"/>
          </ac:spMkLst>
        </pc:spChg>
        <pc:spChg chg="add del mod">
          <ac:chgData name="Garzon, Fernando" userId="34236611-6a7c-4faa-a042-c3a46873f4a6" providerId="ADAL" clId="{B5D9BE6F-7B03-1D4F-B152-CCFD479755BC}" dt="2024-08-07T03:05:25.530" v="4917" actId="478"/>
          <ac:spMkLst>
            <pc:docMk/>
            <pc:sldMk cId="1988701486" sldId="999"/>
            <ac:spMk id="10" creationId="{C1A8643A-A950-B4C9-7949-E87B34742ECA}"/>
          </ac:spMkLst>
        </pc:spChg>
        <pc:spChg chg="add del mod">
          <ac:chgData name="Garzon, Fernando" userId="34236611-6a7c-4faa-a042-c3a46873f4a6" providerId="ADAL" clId="{B5D9BE6F-7B03-1D4F-B152-CCFD479755BC}" dt="2024-08-07T03:05:52.926" v="4919" actId="26606"/>
          <ac:spMkLst>
            <pc:docMk/>
            <pc:sldMk cId="1988701486" sldId="999"/>
            <ac:spMk id="11" creationId="{74CA086B-DE05-AD61-7766-01477DCB43EF}"/>
          </ac:spMkLst>
        </pc:spChg>
        <pc:spChg chg="add mod">
          <ac:chgData name="Garzon, Fernando" userId="34236611-6a7c-4faa-a042-c3a46873f4a6" providerId="ADAL" clId="{B5D9BE6F-7B03-1D4F-B152-CCFD479755BC}" dt="2024-08-07T03:06:03.638" v="4921" actId="21"/>
          <ac:spMkLst>
            <pc:docMk/>
            <pc:sldMk cId="1988701486" sldId="999"/>
            <ac:spMk id="13" creationId="{3B65D5DD-1859-D162-0403-B6272344A4ED}"/>
          </ac:spMkLst>
        </pc:spChg>
        <pc:spChg chg="add mod">
          <ac:chgData name="Garzon, Fernando" userId="34236611-6a7c-4faa-a042-c3a46873f4a6" providerId="ADAL" clId="{B5D9BE6F-7B03-1D4F-B152-CCFD479755BC}" dt="2024-08-07T03:05:52.926" v="4919" actId="26606"/>
          <ac:spMkLst>
            <pc:docMk/>
            <pc:sldMk cId="1988701486" sldId="999"/>
            <ac:spMk id="16" creationId="{044FEF84-1843-CB77-751E-182CF7A56568}"/>
          </ac:spMkLst>
        </pc:spChg>
        <pc:spChg chg="del">
          <ac:chgData name="Garzon, Fernando" userId="34236611-6a7c-4faa-a042-c3a46873f4a6" providerId="ADAL" clId="{B5D9BE6F-7B03-1D4F-B152-CCFD479755BC}" dt="2024-08-07T03:05:22.592" v="4915" actId="478"/>
          <ac:spMkLst>
            <pc:docMk/>
            <pc:sldMk cId="1988701486" sldId="999"/>
            <ac:spMk id="19" creationId="{06742A7E-B811-4254-87BE-2729077C151C}"/>
          </ac:spMkLst>
        </pc:spChg>
        <pc:spChg chg="add del mod">
          <ac:chgData name="Garzon, Fernando" userId="34236611-6a7c-4faa-a042-c3a46873f4a6" providerId="ADAL" clId="{B5D9BE6F-7B03-1D4F-B152-CCFD479755BC}" dt="2024-08-07T03:05:21.146" v="4914" actId="478"/>
          <ac:spMkLst>
            <pc:docMk/>
            <pc:sldMk cId="1988701486" sldId="999"/>
            <ac:spMk id="24" creationId="{54FDA284-3C7A-FBA6-2F01-FCA395016547}"/>
          </ac:spMkLst>
        </pc:spChg>
        <pc:picChg chg="add del mod ord">
          <ac:chgData name="Garzon, Fernando" userId="34236611-6a7c-4faa-a042-c3a46873f4a6" providerId="ADAL" clId="{B5D9BE6F-7B03-1D4F-B152-CCFD479755BC}" dt="2024-08-07T03:06:03.638" v="4921" actId="21"/>
          <ac:picMkLst>
            <pc:docMk/>
            <pc:sldMk cId="1988701486" sldId="999"/>
            <ac:picMk id="8" creationId="{9D82EA58-1B9F-6D31-FEAB-D9C4C53415E7}"/>
          </ac:picMkLst>
        </pc:picChg>
      </pc:sldChg>
      <pc:sldChg chg="addSp delSp modSp add mod modAnim">
        <pc:chgData name="Garzon, Fernando" userId="34236611-6a7c-4faa-a042-c3a46873f4a6" providerId="ADAL" clId="{B5D9BE6F-7B03-1D4F-B152-CCFD479755BC}" dt="2024-08-07T03:06:47.450" v="4931" actId="1076"/>
        <pc:sldMkLst>
          <pc:docMk/>
          <pc:sldMk cId="2164652024" sldId="1000"/>
        </pc:sldMkLst>
        <pc:spChg chg="del mod ord">
          <ac:chgData name="Garzon, Fernando" userId="34236611-6a7c-4faa-a042-c3a46873f4a6" providerId="ADAL" clId="{B5D9BE6F-7B03-1D4F-B152-CCFD479755BC}" dt="2024-08-07T03:06:36.256" v="4926" actId="478"/>
          <ac:spMkLst>
            <pc:docMk/>
            <pc:sldMk cId="2164652024" sldId="1000"/>
            <ac:spMk id="2" creationId="{7AFA7D1D-1599-62F4-BF80-2BC3DCA340B0}"/>
          </ac:spMkLst>
        </pc:spChg>
        <pc:spChg chg="del mod">
          <ac:chgData name="Garzon, Fernando" userId="34236611-6a7c-4faa-a042-c3a46873f4a6" providerId="ADAL" clId="{B5D9BE6F-7B03-1D4F-B152-CCFD479755BC}" dt="2024-08-07T03:06:42.312" v="4929" actId="478"/>
          <ac:spMkLst>
            <pc:docMk/>
            <pc:sldMk cId="2164652024" sldId="1000"/>
            <ac:spMk id="3" creationId="{54F5261F-152E-6A60-806C-F4A470526B12}"/>
          </ac:spMkLst>
        </pc:spChg>
        <pc:spChg chg="add del mod">
          <ac:chgData name="Garzon, Fernando" userId="34236611-6a7c-4faa-a042-c3a46873f4a6" providerId="ADAL" clId="{B5D9BE6F-7B03-1D4F-B152-CCFD479755BC}" dt="2024-08-07T03:06:15.110" v="4924" actId="26606"/>
          <ac:spMkLst>
            <pc:docMk/>
            <pc:sldMk cId="2164652024" sldId="1000"/>
            <ac:spMk id="6" creationId="{3A73D1FA-D2EB-A27F-E3CC-5A6D595F8921}"/>
          </ac:spMkLst>
        </pc:spChg>
        <pc:spChg chg="add del">
          <ac:chgData name="Garzon, Fernando" userId="34236611-6a7c-4faa-a042-c3a46873f4a6" providerId="ADAL" clId="{B5D9BE6F-7B03-1D4F-B152-CCFD479755BC}" dt="2024-08-07T03:06:39.066" v="4927" actId="478"/>
          <ac:spMkLst>
            <pc:docMk/>
            <pc:sldMk cId="2164652024" sldId="1000"/>
            <ac:spMk id="24" creationId="{9AD1AD1D-6D67-6E0A-1BF6-44900AA3A709}"/>
          </ac:spMkLst>
        </pc:spChg>
        <pc:picChg chg="add mod">
          <ac:chgData name="Garzon, Fernando" userId="34236611-6a7c-4faa-a042-c3a46873f4a6" providerId="ADAL" clId="{B5D9BE6F-7B03-1D4F-B152-CCFD479755BC}" dt="2024-08-07T03:06:47.450" v="4931" actId="1076"/>
          <ac:picMkLst>
            <pc:docMk/>
            <pc:sldMk cId="2164652024" sldId="1000"/>
            <ac:picMk id="4" creationId="{7B27910F-6825-BFA5-76EF-814FFFBBD725}"/>
          </ac:picMkLst>
        </pc:picChg>
        <pc:picChg chg="del">
          <ac:chgData name="Garzon, Fernando" userId="34236611-6a7c-4faa-a042-c3a46873f4a6" providerId="ADAL" clId="{B5D9BE6F-7B03-1D4F-B152-CCFD479755BC}" dt="2024-08-07T03:06:10.971" v="4923" actId="478"/>
          <ac:picMkLst>
            <pc:docMk/>
            <pc:sldMk cId="2164652024" sldId="1000"/>
            <ac:picMk id="13" creationId="{78F3793D-F6FA-9C0C-18B9-DF2768DA30B5}"/>
          </ac:picMkLst>
        </pc:picChg>
      </pc:sldChg>
      <pc:sldChg chg="add del">
        <pc:chgData name="Garzon, Fernando" userId="34236611-6a7c-4faa-a042-c3a46873f4a6" providerId="ADAL" clId="{B5D9BE6F-7B03-1D4F-B152-CCFD479755BC}" dt="2024-08-07T03:05:08.258" v="4911"/>
        <pc:sldMkLst>
          <pc:docMk/>
          <pc:sldMk cId="3097423796" sldId="1000"/>
        </pc:sldMkLst>
      </pc:sldChg>
      <pc:sldChg chg="add">
        <pc:chgData name="Garzon, Fernando" userId="34236611-6a7c-4faa-a042-c3a46873f4a6" providerId="ADAL" clId="{B5D9BE6F-7B03-1D4F-B152-CCFD479755BC}" dt="2024-08-07T03:06:53.793" v="4932"/>
        <pc:sldMkLst>
          <pc:docMk/>
          <pc:sldMk cId="2198340418" sldId="1001"/>
        </pc:sldMkLst>
      </pc:sldChg>
      <pc:sldChg chg="addSp delSp modSp add mod">
        <pc:chgData name="Garzon, Fernando" userId="34236611-6a7c-4faa-a042-c3a46873f4a6" providerId="ADAL" clId="{B5D9BE6F-7B03-1D4F-B152-CCFD479755BC}" dt="2024-08-07T03:10:11.396" v="4953" actId="20577"/>
        <pc:sldMkLst>
          <pc:docMk/>
          <pc:sldMk cId="2826739071" sldId="1002"/>
        </pc:sldMkLst>
        <pc:spChg chg="del">
          <ac:chgData name="Garzon, Fernando" userId="34236611-6a7c-4faa-a042-c3a46873f4a6" providerId="ADAL" clId="{B5D9BE6F-7B03-1D4F-B152-CCFD479755BC}" dt="2024-08-07T03:09:49.171" v="4937" actId="478"/>
          <ac:spMkLst>
            <pc:docMk/>
            <pc:sldMk cId="2826739071" sldId="1002"/>
            <ac:spMk id="2" creationId="{7AFA7D1D-1599-62F4-BF80-2BC3DCA340B0}"/>
          </ac:spMkLst>
        </pc:spChg>
        <pc:spChg chg="del">
          <ac:chgData name="Garzon, Fernando" userId="34236611-6a7c-4faa-a042-c3a46873f4a6" providerId="ADAL" clId="{B5D9BE6F-7B03-1D4F-B152-CCFD479755BC}" dt="2024-08-07T03:09:46.443" v="4936" actId="478"/>
          <ac:spMkLst>
            <pc:docMk/>
            <pc:sldMk cId="2826739071" sldId="1002"/>
            <ac:spMk id="3" creationId="{54F5261F-152E-6A60-806C-F4A470526B12}"/>
          </ac:spMkLst>
        </pc:spChg>
        <pc:spChg chg="add del mod">
          <ac:chgData name="Garzon, Fernando" userId="34236611-6a7c-4faa-a042-c3a46873f4a6" providerId="ADAL" clId="{B5D9BE6F-7B03-1D4F-B152-CCFD479755BC}" dt="2024-08-07T03:09:50.285" v="4938" actId="478"/>
          <ac:spMkLst>
            <pc:docMk/>
            <pc:sldMk cId="2826739071" sldId="1002"/>
            <ac:spMk id="5" creationId="{C47E02CA-E348-236D-D5B5-7B6396E4644C}"/>
          </ac:spMkLst>
        </pc:spChg>
        <pc:spChg chg="mod">
          <ac:chgData name="Garzon, Fernando" userId="34236611-6a7c-4faa-a042-c3a46873f4a6" providerId="ADAL" clId="{B5D9BE6F-7B03-1D4F-B152-CCFD479755BC}" dt="2024-08-07T03:10:11.396" v="4953" actId="20577"/>
          <ac:spMkLst>
            <pc:docMk/>
            <pc:sldMk cId="2826739071" sldId="1002"/>
            <ac:spMk id="19" creationId="{06742A7E-B811-4254-87BE-2729077C151C}"/>
          </ac:spMkLst>
        </pc:spChg>
        <pc:picChg chg="del">
          <ac:chgData name="Garzon, Fernando" userId="34236611-6a7c-4faa-a042-c3a46873f4a6" providerId="ADAL" clId="{B5D9BE6F-7B03-1D4F-B152-CCFD479755BC}" dt="2024-08-07T03:09:44.451" v="4935" actId="478"/>
          <ac:picMkLst>
            <pc:docMk/>
            <pc:sldMk cId="2826739071" sldId="1002"/>
            <ac:picMk id="13" creationId="{78F3793D-F6FA-9C0C-18B9-DF2768DA30B5}"/>
          </ac:picMkLst>
        </pc:picChg>
      </pc:sldChg>
      <pc:sldMasterChg chg="modSldLayout">
        <pc:chgData name="Garzon, Fernando" userId="34236611-6a7c-4faa-a042-c3a46873f4a6" providerId="ADAL" clId="{B5D9BE6F-7B03-1D4F-B152-CCFD479755BC}" dt="2024-08-06T02:26:58.742" v="2005"/>
        <pc:sldMasterMkLst>
          <pc:docMk/>
          <pc:sldMasterMk cId="2369615982" sldId="2147483660"/>
        </pc:sldMasterMkLst>
        <pc:sldLayoutChg chg="addSp delSp modSp mod">
          <pc:chgData name="Garzon, Fernando" userId="34236611-6a7c-4faa-a042-c3a46873f4a6" providerId="ADAL" clId="{B5D9BE6F-7B03-1D4F-B152-CCFD479755BC}" dt="2024-08-06T02:26:58.742" v="2005"/>
          <pc:sldLayoutMkLst>
            <pc:docMk/>
            <pc:sldMasterMk cId="2369615982" sldId="2147483660"/>
            <pc:sldLayoutMk cId="3113596406" sldId="2147483672"/>
          </pc:sldLayoutMkLst>
          <pc:spChg chg="add del mod">
            <ac:chgData name="Garzon, Fernando" userId="34236611-6a7c-4faa-a042-c3a46873f4a6" providerId="ADAL" clId="{B5D9BE6F-7B03-1D4F-B152-CCFD479755BC}" dt="2024-08-06T02:26:58.742" v="2005"/>
            <ac:spMkLst>
              <pc:docMk/>
              <pc:sldMasterMk cId="2369615982" sldId="2147483660"/>
              <pc:sldLayoutMk cId="3113596406" sldId="2147483672"/>
              <ac:spMk id="2" creationId="{989AF2F9-A728-1C66-3AC8-0AC5D237C576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34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79875" y="0"/>
            <a:ext cx="317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083675"/>
            <a:ext cx="31734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/>
            </a:lvl1pPr>
          </a:lstStyle>
          <a:p>
            <a:endParaRPr lang="en-US" altLang="en-US"/>
          </a:p>
        </p:txBody>
      </p:sp>
      <p:sp>
        <p:nvSpPr>
          <p:cNvPr id="1239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79875" y="9083675"/>
            <a:ext cx="317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745" tIns="45373" rIns="90745" bIns="45373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/>
            </a:lvl1pPr>
          </a:lstStyle>
          <a:p>
            <a:fld id="{DFC6D6C9-5814-4948-A00D-F098AA9737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237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6788" y="4529138"/>
            <a:ext cx="5318125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620" tIns="46478" rIns="94620" bIns="4647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47675" y="715963"/>
            <a:ext cx="6356350" cy="35766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  <p:extLst>
      <p:ext uri="{BB962C8B-B14F-4D97-AF65-F5344CB8AC3E}">
        <p14:creationId xmlns:p14="http://schemas.microsoft.com/office/powerpoint/2010/main" val="2418465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65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Production doesn't always mean Final Users can use the Product. It only means that the code can live peacefully in a Productive environment prior a release. </a:t>
            </a:r>
          </a:p>
        </p:txBody>
      </p:sp>
    </p:spTree>
    <p:extLst>
      <p:ext uri="{BB962C8B-B14F-4D97-AF65-F5344CB8AC3E}">
        <p14:creationId xmlns:p14="http://schemas.microsoft.com/office/powerpoint/2010/main" val="1053946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Production doesn't always mean Final Users can use the Product. It only means that the code can live peacefully in a Productive environment prior a release. </a:t>
            </a:r>
          </a:p>
        </p:txBody>
      </p:sp>
    </p:spTree>
    <p:extLst>
      <p:ext uri="{BB962C8B-B14F-4D97-AF65-F5344CB8AC3E}">
        <p14:creationId xmlns:p14="http://schemas.microsoft.com/office/powerpoint/2010/main" val="85791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Production doesn't always mean Final Users can use the Product. It only means that the code can live peacefully in a Productive environment prior a release. </a:t>
            </a:r>
          </a:p>
        </p:txBody>
      </p:sp>
    </p:spTree>
    <p:extLst>
      <p:ext uri="{BB962C8B-B14F-4D97-AF65-F5344CB8AC3E}">
        <p14:creationId xmlns:p14="http://schemas.microsoft.com/office/powerpoint/2010/main" val="1874749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28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I'm a physicist and a master in physics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4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Many of you come from Academia</a:t>
            </a:r>
          </a:p>
          <a:p>
            <a:r>
              <a:rPr lang="en-US" dirty="0"/>
              <a:t>* Some folks have a lot of knowledge about Quantum </a:t>
            </a:r>
            <a:r>
              <a:rPr lang="en-US" dirty="0" err="1"/>
              <a:t>chemestry</a:t>
            </a:r>
            <a:r>
              <a:rPr lang="en-US" dirty="0"/>
              <a:t> ... but deploy horrible software</a:t>
            </a:r>
          </a:p>
          <a:p>
            <a:r>
              <a:rPr lang="en-US" dirty="0"/>
              <a:t>* Old stuff written in Fortran or even </a:t>
            </a:r>
            <a:r>
              <a:rPr lang="en-US" dirty="0" err="1"/>
              <a:t>Asemble</a:t>
            </a:r>
            <a:r>
              <a:rPr lang="en-US" dirty="0"/>
              <a:t> or something very old and unmaintained.  </a:t>
            </a:r>
          </a:p>
          <a:p>
            <a:r>
              <a:rPr lang="en-US" dirty="0"/>
              <a:t>* Code so that you won't be remembered with hate, but in a lovely manner.</a:t>
            </a:r>
          </a:p>
        </p:txBody>
      </p:sp>
    </p:spTree>
    <p:extLst>
      <p:ext uri="{BB962C8B-B14F-4D97-AF65-F5344CB8AC3E}">
        <p14:creationId xmlns:p14="http://schemas.microsoft.com/office/powerpoint/2010/main" val="2805474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You get to define what a prod state is.</a:t>
            </a:r>
          </a:p>
          <a:p>
            <a:r>
              <a:rPr lang="en-US" dirty="0"/>
              <a:t>* There are 2 kinds of data engineers: The ones who know how to take their code into prod, and the bad ones.</a:t>
            </a:r>
          </a:p>
        </p:txBody>
      </p:sp>
    </p:spTree>
    <p:extLst>
      <p:ext uri="{BB962C8B-B14F-4D97-AF65-F5344CB8AC3E}">
        <p14:creationId xmlns:p14="http://schemas.microsoft.com/office/powerpoint/2010/main" val="202083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There are fields of </a:t>
            </a:r>
            <a:r>
              <a:rPr lang="en-US" dirty="0" err="1"/>
              <a:t>knowledger</a:t>
            </a:r>
            <a:r>
              <a:rPr lang="en-US" dirty="0"/>
              <a:t> where you can't be fats. You need to be slow, and </a:t>
            </a:r>
            <a:r>
              <a:rPr lang="en-US" dirty="0" err="1"/>
              <a:t>rigurous</a:t>
            </a:r>
            <a:r>
              <a:rPr lang="en-US" dirty="0"/>
              <a:t> in order to be high quality.</a:t>
            </a:r>
          </a:p>
          <a:p>
            <a:r>
              <a:rPr lang="en-US" dirty="0"/>
              <a:t>* SWD is really not one of those fields. You can be fast and very high quality at the same time. </a:t>
            </a:r>
          </a:p>
          <a:p>
            <a:r>
              <a:rPr lang="en-US" dirty="0"/>
              <a:t>* In fact, If you can't, you die in the industry. </a:t>
            </a:r>
          </a:p>
          <a:p>
            <a:endParaRPr lang="en-US" dirty="0"/>
          </a:p>
          <a:p>
            <a:r>
              <a:rPr lang="en-US" dirty="0"/>
              <a:t>* Academics sometimes like to keep it a bit slow and </a:t>
            </a:r>
            <a:r>
              <a:rPr lang="en-US" dirty="0" err="1"/>
              <a:t>ambituous</a:t>
            </a:r>
            <a:r>
              <a:rPr lang="en-US" dirty="0"/>
              <a:t>, but when it comes to coding, there isn't need for that. Refer the cartoon. </a:t>
            </a:r>
          </a:p>
        </p:txBody>
      </p:sp>
    </p:spTree>
    <p:extLst>
      <p:ext uri="{BB962C8B-B14F-4D97-AF65-F5344CB8AC3E}">
        <p14:creationId xmlns:p14="http://schemas.microsoft.com/office/powerpoint/2010/main" val="324893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What I do not Mean by speed. Then click for the Proverb.</a:t>
            </a:r>
          </a:p>
          <a:p>
            <a:r>
              <a:rPr lang="en-US" dirty="0"/>
              <a:t>* Tell the story of folks </a:t>
            </a:r>
            <a:r>
              <a:rPr lang="en-US" dirty="0" err="1"/>
              <a:t>planningt</a:t>
            </a:r>
            <a:r>
              <a:rPr lang="en-US" dirty="0"/>
              <a:t> he coding of a cool app that creates you an schedule, based on AI.</a:t>
            </a:r>
          </a:p>
          <a:p>
            <a:r>
              <a:rPr lang="en-US" dirty="0"/>
              <a:t>* An AH codes away and screws it all up.</a:t>
            </a:r>
          </a:p>
          <a:p>
            <a:r>
              <a:rPr lang="en-US" dirty="0"/>
              <a:t>* That </a:t>
            </a:r>
            <a:r>
              <a:rPr lang="en-US" dirty="0" err="1"/>
              <a:t>ain't</a:t>
            </a:r>
            <a:r>
              <a:rPr lang="en-US" dirty="0"/>
              <a:t> fast. That is the opposite of fast.</a:t>
            </a:r>
          </a:p>
          <a:p>
            <a:r>
              <a:rPr lang="en-US" dirty="0"/>
              <a:t>There are start ups that are </a:t>
            </a:r>
            <a:r>
              <a:rPr lang="en-US" dirty="0" err="1"/>
              <a:t>succesful</a:t>
            </a:r>
            <a:r>
              <a:rPr lang="en-US" dirty="0"/>
              <a:t> because what sells is the </a:t>
            </a:r>
            <a:r>
              <a:rPr lang="en-US" dirty="0" err="1"/>
              <a:t>bussines</a:t>
            </a:r>
            <a:r>
              <a:rPr lang="en-US" dirty="0"/>
              <a:t> idea, not the code or the unit tests. Eventually, there needs to be some project management to the enterprise.</a:t>
            </a:r>
          </a:p>
        </p:txBody>
      </p:sp>
    </p:spTree>
    <p:extLst>
      <p:ext uri="{BB962C8B-B14F-4D97-AF65-F5344CB8AC3E}">
        <p14:creationId xmlns:p14="http://schemas.microsoft.com/office/powerpoint/2010/main" val="299610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Moral: You can be the </a:t>
            </a:r>
            <a:r>
              <a:rPr lang="en-US" dirty="0" err="1"/>
              <a:t>friking</a:t>
            </a:r>
            <a:r>
              <a:rPr lang="en-US" dirty="0"/>
              <a:t> Jack Rabbit and still win the race. You just need to be disciplined, and passionate about the product. </a:t>
            </a:r>
          </a:p>
        </p:txBody>
      </p:sp>
    </p:spTree>
    <p:extLst>
      <p:ext uri="{BB962C8B-B14F-4D97-AF65-F5344CB8AC3E}">
        <p14:creationId xmlns:p14="http://schemas.microsoft.com/office/powerpoint/2010/main" val="1001437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Agile is a Product/Project Management strategy, or a combination of PM strategies.</a:t>
            </a:r>
          </a:p>
          <a:p>
            <a:r>
              <a:rPr lang="en-US" dirty="0"/>
              <a:t>* Created specifically for SWD, but also used in marketing, design, and creative fast-paced industries.</a:t>
            </a:r>
          </a:p>
        </p:txBody>
      </p:sp>
    </p:spTree>
    <p:extLst>
      <p:ext uri="{BB962C8B-B14F-4D97-AF65-F5344CB8AC3E}">
        <p14:creationId xmlns:p14="http://schemas.microsoft.com/office/powerpoint/2010/main" val="2935324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Production doesn't always mean Final Users can use the Product. It only means that the code can live peacefully in a Productive environment prior a release. </a:t>
            </a:r>
          </a:p>
        </p:txBody>
      </p:sp>
    </p:spTree>
    <p:extLst>
      <p:ext uri="{BB962C8B-B14F-4D97-AF65-F5344CB8AC3E}">
        <p14:creationId xmlns:p14="http://schemas.microsoft.com/office/powerpoint/2010/main" val="2528891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02571DE-2705-4B67-9B01-B56B013DD2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"/>
          <a:stretch/>
        </p:blipFill>
        <p:spPr>
          <a:xfrm>
            <a:off x="-7890" y="3976"/>
            <a:ext cx="12199890" cy="6854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7155F-114B-4356-92EB-FB0AEAD4C2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03" y="5486400"/>
            <a:ext cx="1713584" cy="424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E6A04-6A33-40F8-A47B-D310AF34E8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03" y="6159139"/>
            <a:ext cx="1692802" cy="31550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035AD2F-883B-4B26-98D7-735F80E0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6287" cy="1362092"/>
          </a:xfrm>
        </p:spPr>
        <p:txBody>
          <a:bodyPr>
            <a:noAutofit/>
          </a:bodyPr>
          <a:lstStyle>
            <a:lvl1pPr>
              <a:lnSpc>
                <a:spcPct val="70000"/>
              </a:lnSpc>
              <a:spcBef>
                <a:spcPts val="0"/>
              </a:spcBef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62BA524-9261-495E-AD35-9CBA7C2EA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015582"/>
            <a:ext cx="8226287" cy="851710"/>
          </a:xfrm>
        </p:spPr>
        <p:txBody>
          <a:bodyPr>
            <a:normAutofit/>
          </a:bodyPr>
          <a:lstStyle>
            <a:lvl1pPr marL="18288" indent="0" algn="l">
              <a:spcBef>
                <a:spcPts val="100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59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92674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mage right +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>
            <a:noAutofit/>
          </a:bodyPr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0800" y="0"/>
            <a:ext cx="5791200" cy="6355080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/>
            </a:lvl1pPr>
            <a:lvl2pPr marL="457200" indent="0">
              <a:buClr>
                <a:schemeClr val="tx1"/>
              </a:buClr>
              <a:buNone/>
              <a:defRPr/>
            </a:lvl2pPr>
            <a:lvl3pPr marL="914400" indent="0">
              <a:buClr>
                <a:schemeClr val="tx1"/>
              </a:buClr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7996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mage right + copy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>
            <a:noAutofit/>
          </a:bodyPr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0800" y="0"/>
            <a:ext cx="5791200" cy="6355080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/>
            </a:lvl1pPr>
            <a:lvl2pPr marL="457200" indent="0">
              <a:buClr>
                <a:schemeClr val="tx1"/>
              </a:buClr>
              <a:buNone/>
              <a:defRPr/>
            </a:lvl2pPr>
            <a:lvl3pPr marL="914400" indent="0">
              <a:buClr>
                <a:schemeClr val="tx1"/>
              </a:buClr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285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mage left + cop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>
            <a:noAutofit/>
          </a:bodyPr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825625"/>
            <a:ext cx="5181600" cy="4351338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5791200" cy="6355080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/>
            </a:lvl1pPr>
            <a:lvl2pPr marL="457200" indent="0">
              <a:buClr>
                <a:schemeClr val="tx1"/>
              </a:buClr>
              <a:buNone/>
              <a:defRPr/>
            </a:lvl2pPr>
            <a:lvl3pPr marL="914400" indent="0">
              <a:buClr>
                <a:schemeClr val="tx1"/>
              </a:buClr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66795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mage left + copy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>
            <a:noAutofit/>
          </a:bodyPr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8400" y="1825625"/>
            <a:ext cx="5181600" cy="4351338"/>
          </a:xfr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defRPr sz="2800"/>
            </a:lvl1pPr>
            <a:lvl2pPr marL="457200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0" y="0"/>
            <a:ext cx="5791200" cy="6355080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/>
            </a:lvl1pPr>
            <a:lvl2pPr marL="457200" indent="0">
              <a:buClr>
                <a:schemeClr val="tx1"/>
              </a:buClr>
              <a:buNone/>
              <a:defRPr/>
            </a:lvl2pPr>
            <a:lvl3pPr marL="914400" indent="0">
              <a:buClr>
                <a:schemeClr val="tx1"/>
              </a:buClr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11914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33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58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ig Bold Statement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219200"/>
            <a:ext cx="10515600" cy="4876800"/>
          </a:xfrm>
        </p:spPr>
        <p:txBody>
          <a:bodyPr>
            <a:noAutofit/>
          </a:bodyPr>
          <a:lstStyle>
            <a:lvl1pPr algn="ctr">
              <a:lnSpc>
                <a:spcPct val="70000"/>
              </a:lnSpc>
              <a:defRPr sz="18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BIG BOLD STATEMENT</a:t>
            </a:r>
          </a:p>
        </p:txBody>
      </p:sp>
    </p:spTree>
    <p:extLst>
      <p:ext uri="{BB962C8B-B14F-4D97-AF65-F5344CB8AC3E}">
        <p14:creationId xmlns:p14="http://schemas.microsoft.com/office/powerpoint/2010/main" val="1946870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1984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800"/>
            </a:lvl1pPr>
            <a:lvl2pPr>
              <a:buClr>
                <a:schemeClr val="tx1"/>
              </a:buClr>
              <a:defRPr sz="2400"/>
            </a:lvl2pPr>
            <a:lvl3pPr>
              <a:buClr>
                <a:schemeClr val="tx1"/>
              </a:buCl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9860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02571DE-2705-4B67-9B01-B56B013DD2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"/>
          <a:stretch/>
        </p:blipFill>
        <p:spPr>
          <a:xfrm>
            <a:off x="-7890" y="3976"/>
            <a:ext cx="12199890" cy="6854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lnSpc>
                <a:spcPct val="70000"/>
              </a:lnSpc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3899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000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5717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18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289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6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59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55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40416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6254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Reve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 marL="914400" indent="0">
              <a:buClr>
                <a:schemeClr val="tx1"/>
              </a:buClr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5025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24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185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1919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342900" marR="0" lvl="1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1919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342900" marR="0" lvl="2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1919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342900" marR="0" lvl="3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1919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342900" marR="0" lvl="4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919191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356350"/>
            <a:ext cx="12192000" cy="500063"/>
          </a:xfrm>
          <a:prstGeom prst="rect">
            <a:avLst/>
          </a:prstGeom>
          <a:solidFill>
            <a:srgbClr val="7476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" t="4632" r="833" b="7972"/>
          <a:stretch/>
        </p:blipFill>
        <p:spPr>
          <a:xfrm>
            <a:off x="322561" y="6484202"/>
            <a:ext cx="1963439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6492875"/>
            <a:ext cx="1368169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1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3" r:id="rId3"/>
    <p:sldLayoutId id="2147483679" r:id="rId4"/>
    <p:sldLayoutId id="2147483673" r:id="rId5"/>
    <p:sldLayoutId id="2147483662" r:id="rId6"/>
    <p:sldLayoutId id="2147483664" r:id="rId7"/>
    <p:sldLayoutId id="2147483680" r:id="rId8"/>
    <p:sldLayoutId id="2147483681" r:id="rId9"/>
    <p:sldLayoutId id="2147483665" r:id="rId10"/>
    <p:sldLayoutId id="2147483683" r:id="rId11"/>
    <p:sldLayoutId id="2147483682" r:id="rId12"/>
    <p:sldLayoutId id="2147483684" r:id="rId13"/>
    <p:sldLayoutId id="2147483685" r:id="rId14"/>
    <p:sldLayoutId id="2147483666" r:id="rId15"/>
    <p:sldLayoutId id="2147483674" r:id="rId16"/>
    <p:sldLayoutId id="2147483678" r:id="rId17"/>
    <p:sldLayoutId id="2147483668" r:id="rId18"/>
    <p:sldLayoutId id="2147483676" r:id="rId19"/>
    <p:sldLayoutId id="2147483669" r:id="rId20"/>
    <p:sldLayoutId id="2147483677" r:id="rId21"/>
    <p:sldLayoutId id="2147483667" r:id="rId22"/>
    <p:sldLayoutId id="2147483675" r:id="rId23"/>
  </p:sldLayoutIdLst>
  <p:txStyles>
    <p:titleStyle>
      <a:lvl1pPr algn="l" defTabSz="914400" rtl="0" eaLnBrk="1" latinLnBrk="0" hangingPunct="1">
        <a:lnSpc>
          <a:spcPct val="80000"/>
        </a:lnSpc>
        <a:spcBef>
          <a:spcPts val="1000"/>
        </a:spcBef>
        <a:buNone/>
        <a:defRPr sz="5400" b="1" kern="1200">
          <a:solidFill>
            <a:schemeClr val="tx2"/>
          </a:solidFill>
          <a:latin typeface="Teko SemiBold" panose="02000000000000000000" pitchFamily="2" charset="0"/>
          <a:ea typeface="+mj-ea"/>
          <a:cs typeface="Teko SemiBold" panose="02000000000000000000" pitchFamily="2" charset="0"/>
        </a:defRPr>
      </a:lvl1pPr>
    </p:titleStyle>
    <p:bodyStyle>
      <a:lvl1pPr marL="342900" marR="0" indent="-342900" algn="l" defTabSz="914400" rtl="0" eaLnBrk="1" fontAlgn="base" latinLnBrk="0" hangingPunct="1">
        <a:lnSpc>
          <a:spcPct val="95000"/>
        </a:lnSpc>
        <a:spcBef>
          <a:spcPct val="20000"/>
        </a:spcBef>
        <a:spcAft>
          <a:spcPct val="0"/>
        </a:spcAft>
        <a:buClr>
          <a:srgbClr val="000000"/>
        </a:buClr>
        <a:buSzPct val="100000"/>
        <a:buFontTx/>
        <a:buChar char="•"/>
        <a:tabLst/>
        <a:defRPr sz="2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742950" marR="0" indent="-285750" algn="l" defTabSz="914400" rtl="0" eaLnBrk="1" fontAlgn="base" latinLnBrk="0" hangingPunct="1">
        <a:lnSpc>
          <a:spcPct val="95000"/>
        </a:lnSpc>
        <a:spcBef>
          <a:spcPct val="20000"/>
        </a:spcBef>
        <a:spcAft>
          <a:spcPct val="0"/>
        </a:spcAft>
        <a:buClr>
          <a:srgbClr val="000000"/>
        </a:buClr>
        <a:buSzPct val="100000"/>
        <a:buFontTx/>
        <a:buChar char="•"/>
        <a:tabLst/>
        <a:defRPr sz="24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marR="0" indent="-228600" algn="l" defTabSz="914400" rtl="0" eaLnBrk="1" fontAlgn="base" latinLnBrk="0" hangingPunct="1">
        <a:lnSpc>
          <a:spcPct val="95000"/>
        </a:lnSpc>
        <a:spcBef>
          <a:spcPct val="20000"/>
        </a:spcBef>
        <a:spcAft>
          <a:spcPct val="0"/>
        </a:spcAft>
        <a:buClr>
          <a:srgbClr val="000000"/>
        </a:buClr>
        <a:buSzPct val="100000"/>
        <a:buFontTx/>
        <a:buChar char="•"/>
        <a:tabLst/>
        <a:defRPr sz="20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/>
        <a:defRPr sz="1800" kern="1200">
          <a:solidFill>
            <a:schemeClr val="tx1"/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fgarzon@ucs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fgarzon266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pxhere.com/en/photo/1085554" TargetMode="External"/><Relationship Id="rId4" Type="http://schemas.openxmlformats.org/officeDocument/2006/relationships/image" Target="../media/image8.jpg!d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F4581-5DE9-4060-B782-AD9FCE0E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Github</a:t>
            </a:r>
            <a:r>
              <a:rPr lang="en-US" dirty="0"/>
              <a:t> and Git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6DDC4F-F681-45F9-BFED-D570AF62B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How to use these tools to Skyrocket Your Software Development Productivity </a:t>
            </a:r>
          </a:p>
          <a:p>
            <a:r>
              <a:rPr lang="en-US" sz="2000" dirty="0"/>
              <a:t>Fernando Garzon, August 2024</a:t>
            </a:r>
          </a:p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ofgarzon@ucsd.edu</a:t>
            </a:r>
            <a:r>
              <a:rPr lang="en-US" sz="2000" dirty="0"/>
              <a:t>, </a:t>
            </a:r>
            <a:r>
              <a:rPr lang="en-US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github.com/ofgarzon2662</a:t>
            </a:r>
            <a:r>
              <a:rPr lang="en-US" sz="2000" dirty="0"/>
              <a:t>, </a:t>
            </a:r>
            <a:r>
              <a:rPr lang="en-US" sz="2000" dirty="0" err="1"/>
              <a:t>linkedin.com</a:t>
            </a:r>
            <a:r>
              <a:rPr lang="en-US" sz="2000" dirty="0"/>
              <a:t>/in/fernando-garzon-49aa8317b/</a:t>
            </a:r>
          </a:p>
        </p:txBody>
      </p:sp>
    </p:spTree>
    <p:extLst>
      <p:ext uri="{BB962C8B-B14F-4D97-AF65-F5344CB8AC3E}">
        <p14:creationId xmlns:p14="http://schemas.microsoft.com/office/powerpoint/2010/main" val="293523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Let’s Talk GH, Not Jargon</a:t>
            </a:r>
          </a:p>
        </p:txBody>
      </p:sp>
      <p:pic>
        <p:nvPicPr>
          <p:cNvPr id="5" name="Content Placeholder 4" descr="A person looking at a computer screen&#10;&#10;Description automatically generated">
            <a:extLst>
              <a:ext uri="{FF2B5EF4-FFF2-40B4-BE49-F238E27FC236}">
                <a16:creationId xmlns:a16="http://schemas.microsoft.com/office/drawing/2014/main" id="{C6D59FBA-DE0C-8B59-70B2-E8B94EF5A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920331" y="1825625"/>
            <a:ext cx="4351338" cy="4351338"/>
          </a:xfrm>
          <a:noFill/>
        </p:spPr>
      </p:pic>
    </p:spTree>
    <p:extLst>
      <p:ext uri="{BB962C8B-B14F-4D97-AF65-F5344CB8AC3E}">
        <p14:creationId xmlns:p14="http://schemas.microsoft.com/office/powerpoint/2010/main" val="270727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sz="4600" dirty="0"/>
              <a:t>Be Agile: Don’t Hit the Nail With the Hammer Handle</a:t>
            </a:r>
          </a:p>
        </p:txBody>
      </p:sp>
      <p:pic>
        <p:nvPicPr>
          <p:cNvPr id="26" name="Picture 25" descr="Work tools on a red background">
            <a:extLst>
              <a:ext uri="{FF2B5EF4-FFF2-40B4-BE49-F238E27FC236}">
                <a16:creationId xmlns:a16="http://schemas.microsoft.com/office/drawing/2014/main" id="{A4C11369-120F-58CD-447A-39560C6FDD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8008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333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kern="1200">
                <a:latin typeface="Teko SemiBold" panose="02000000000000000000" pitchFamily="2" charset="0"/>
                <a:ea typeface="+mj-ea"/>
                <a:cs typeface="Teko SemiBold" panose="02000000000000000000" pitchFamily="2" charset="0"/>
              </a:rPr>
              <a:t>Be Agile: Don’t Hit the Nail With the Hammer Handle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261F-152E-6A60-806C-F4A470526B12}"/>
              </a:ext>
            </a:extLst>
          </p:cNvPr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lang="en-US" sz="2400" b="1" kern="120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 Exploratory cycle</a:t>
            </a:r>
          </a:p>
        </p:txBody>
      </p:sp>
      <p:pic>
        <p:nvPicPr>
          <p:cNvPr id="13" name="Content Placeholder 12" descr="A diagram of a process&#10;&#10;Description automatically generated">
            <a:extLst>
              <a:ext uri="{FF2B5EF4-FFF2-40B4-BE49-F238E27FC236}">
                <a16:creationId xmlns:a16="http://schemas.microsoft.com/office/drawing/2014/main" id="{78F3793D-F6FA-9C0C-18B9-DF2768DA3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39104"/>
            <a:ext cx="8913812" cy="3231254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A7D1D-1599-62F4-BF80-2BC3DCA340B0}"/>
              </a:ext>
            </a:extLst>
          </p:cNvPr>
          <p:cNvSpPr txBox="1"/>
          <p:nvPr/>
        </p:nvSpPr>
        <p:spPr>
          <a:xfrm>
            <a:off x="2895600" y="5562600"/>
            <a:ext cx="7620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lang="en-US" sz="1700" b="1" kern="120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Image reference: https://</a:t>
            </a:r>
            <a:r>
              <a:rPr lang="en-US" sz="1700" b="1" kern="1200" dirty="0" err="1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www.pmi.org</a:t>
            </a:r>
            <a:r>
              <a:rPr lang="en-US" sz="1700" b="1" kern="120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/disciplined-agile/lifecycle/exploratory-lifecycle</a:t>
            </a:r>
          </a:p>
        </p:txBody>
      </p:sp>
    </p:spTree>
    <p:extLst>
      <p:ext uri="{BB962C8B-B14F-4D97-AF65-F5344CB8AC3E}">
        <p14:creationId xmlns:p14="http://schemas.microsoft.com/office/powerpoint/2010/main" val="2824438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kern="1200">
                <a:latin typeface="Teko SemiBold" panose="02000000000000000000" pitchFamily="2" charset="0"/>
                <a:ea typeface="+mj-ea"/>
                <a:cs typeface="Teko SemiBold" panose="02000000000000000000" pitchFamily="2" charset="0"/>
              </a:rPr>
              <a:t>Be Agile: Don’t Hit the Nail With the Hammer Handle</a:t>
            </a:r>
          </a:p>
        </p:txBody>
      </p:sp>
      <p:pic>
        <p:nvPicPr>
          <p:cNvPr id="4" name="Content Placeholder 7" descr="A cartoon of a product description&#10;&#10;Description automatically generated">
            <a:extLst>
              <a:ext uri="{FF2B5EF4-FFF2-40B4-BE49-F238E27FC236}">
                <a16:creationId xmlns:a16="http://schemas.microsoft.com/office/drawing/2014/main" id="{7B27910F-6825-BFA5-76EF-814FFFBB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093" y="1690688"/>
            <a:ext cx="4595813" cy="4595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4652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kern="1200">
                <a:latin typeface="Teko SemiBold" panose="02000000000000000000" pitchFamily="2" charset="0"/>
                <a:ea typeface="+mj-ea"/>
                <a:cs typeface="Teko SemiBold" panose="02000000000000000000" pitchFamily="2" charset="0"/>
              </a:rPr>
              <a:t>Be Agile: Don’t Hit the Nail With the Hammer Handle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261F-152E-6A60-806C-F4A470526B12}"/>
              </a:ext>
            </a:extLst>
          </p:cNvPr>
          <p:cNvSpPr txBox="1"/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lang="en-US" sz="2400" b="1" kern="120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 Exploratory cycle</a:t>
            </a:r>
          </a:p>
        </p:txBody>
      </p:sp>
      <p:pic>
        <p:nvPicPr>
          <p:cNvPr id="13" name="Content Placeholder 12" descr="A diagram of a process&#10;&#10;Description automatically generated">
            <a:extLst>
              <a:ext uri="{FF2B5EF4-FFF2-40B4-BE49-F238E27FC236}">
                <a16:creationId xmlns:a16="http://schemas.microsoft.com/office/drawing/2014/main" id="{78F3793D-F6FA-9C0C-18B9-DF2768DA3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539104"/>
            <a:ext cx="8913812" cy="3231254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A7D1D-1599-62F4-BF80-2BC3DCA340B0}"/>
              </a:ext>
            </a:extLst>
          </p:cNvPr>
          <p:cNvSpPr txBox="1"/>
          <p:nvPr/>
        </p:nvSpPr>
        <p:spPr>
          <a:xfrm>
            <a:off x="2895600" y="5562600"/>
            <a:ext cx="76200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rgbClr val="000000"/>
              </a:buClr>
              <a:buSzPct val="100000"/>
            </a:pPr>
            <a:r>
              <a:rPr lang="en-US" sz="1700" b="1" kern="120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Image reference: https://</a:t>
            </a:r>
            <a:r>
              <a:rPr lang="en-US" sz="1700" b="1" kern="1200" dirty="0" err="1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www.pmi.org</a:t>
            </a:r>
            <a:r>
              <a:rPr lang="en-US" sz="1700" b="1" kern="1200" dirty="0"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/disciplined-agile/lifecycle/exploratory-lifecycle</a:t>
            </a:r>
          </a:p>
        </p:txBody>
      </p:sp>
    </p:spTree>
    <p:extLst>
      <p:ext uri="{BB962C8B-B14F-4D97-AF65-F5344CB8AC3E}">
        <p14:creationId xmlns:p14="http://schemas.microsoft.com/office/powerpoint/2010/main" val="219834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b="1" kern="1200" dirty="0">
                <a:latin typeface="Teko SemiBold" panose="02000000000000000000" pitchFamily="2" charset="0"/>
                <a:ea typeface="+mj-ea"/>
                <a:cs typeface="Teko SemiBold" panose="02000000000000000000" pitchFamily="2" charset="0"/>
              </a:rPr>
              <a:t>Recetario App</a:t>
            </a:r>
          </a:p>
        </p:txBody>
      </p:sp>
    </p:spTree>
    <p:extLst>
      <p:ext uri="{BB962C8B-B14F-4D97-AF65-F5344CB8AC3E}">
        <p14:creationId xmlns:p14="http://schemas.microsoft.com/office/powerpoint/2010/main" val="282673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rmAutofit/>
          </a:bodyPr>
          <a:lstStyle/>
          <a:p>
            <a:r>
              <a:rPr lang="en-US" dirty="0"/>
              <a:t>Final Remarks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9754ED4-7E15-46F6-B65E-CD5D11B32E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Keep learning how to maximize your productivity with GH, Git, and AGILE. 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Avoid leaving a bad legacy. 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Keep it fast, keep it classy.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Don’t write any of code until you know the purpose. Disregarding that is the opposite of fast and classy in SWD.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Focus on fundamentals, not the Jargon. 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Automate away. Cherish your time. </a:t>
            </a:r>
          </a:p>
          <a:p>
            <a:pPr marL="457200" lvl="0" indent="-457200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sz="2000" dirty="0">
              <a:solidFill>
                <a:srgbClr val="FFFFFF"/>
              </a:solidFill>
              <a:latin typeface="Source Sans Pro" panose="020B0503030403020204" pitchFamily="34" charset="77"/>
              <a:ea typeface="+mn-ea"/>
            </a:endParaRP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A66D4A0-2373-4BF0-A8C0-385DF6710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25223" b="1065"/>
          <a:stretch/>
        </p:blipFill>
        <p:spPr>
          <a:xfrm>
            <a:off x="6526026" y="0"/>
            <a:ext cx="5665974" cy="6355080"/>
          </a:xfrm>
        </p:spPr>
      </p:pic>
    </p:spTree>
    <p:extLst>
      <p:ext uri="{BB962C8B-B14F-4D97-AF65-F5344CB8AC3E}">
        <p14:creationId xmlns:p14="http://schemas.microsoft.com/office/powerpoint/2010/main" val="374793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C67518-598D-41F0-A5B4-220C42DD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68570B-7180-426A-8321-04B45D4DFB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8A15B20-F5FC-4056-AAE3-9084271379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" y="0"/>
            <a:ext cx="5648678" cy="6354763"/>
          </a:xfrm>
        </p:spPr>
      </p:pic>
    </p:spTree>
    <p:extLst>
      <p:ext uri="{BB962C8B-B14F-4D97-AF65-F5344CB8AC3E}">
        <p14:creationId xmlns:p14="http://schemas.microsoft.com/office/powerpoint/2010/main" val="126998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0D3E37-F4FC-4C61-B523-7FD40F1F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2BB9594-B060-40A0-99AF-5335690B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68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600"/>
              <a:t>The Quality-Speed Trade Off Myth</a:t>
            </a:r>
            <a:endParaRPr lang="en-US" sz="4600" dirty="0"/>
          </a:p>
        </p:txBody>
      </p:sp>
      <p:pic>
        <p:nvPicPr>
          <p:cNvPr id="13" name="Picture 12" descr="Cartoon characters driving a car&#10;&#10;Description automatically generated">
            <a:extLst>
              <a:ext uri="{FF2B5EF4-FFF2-40B4-BE49-F238E27FC236}">
                <a16:creationId xmlns:a16="http://schemas.microsoft.com/office/drawing/2014/main" id="{7C4592CB-AE77-556E-2900-0A9E993AD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8194"/>
            <a:ext cx="5181600" cy="3886200"/>
          </a:xfrm>
          <a:prstGeom prst="rect">
            <a:avLst/>
          </a:prstGeom>
          <a:noFill/>
        </p:spPr>
      </p:pic>
      <p:pic>
        <p:nvPicPr>
          <p:cNvPr id="10" name="Content Placeholder 9" descr="Cartoon characters on a car&#10;&#10;Description automatically generated">
            <a:extLst>
              <a:ext uri="{FF2B5EF4-FFF2-40B4-BE49-F238E27FC236}">
                <a16:creationId xmlns:a16="http://schemas.microsoft.com/office/drawing/2014/main" id="{FA3BAD4D-C917-DCC6-CE35-9B8AFAF1CF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840"/>
            <a:ext cx="5791200" cy="4343400"/>
          </a:xfrm>
          <a:noFill/>
        </p:spPr>
      </p:pic>
    </p:spTree>
    <p:extLst>
      <p:ext uri="{BB962C8B-B14F-4D97-AF65-F5344CB8AC3E}">
        <p14:creationId xmlns:p14="http://schemas.microsoft.com/office/powerpoint/2010/main" val="61659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Who’s Fernando Garzon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9754ED4-7E15-46F6-B65E-CD5D11B32E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Computational &amp; Data Scientist Research Specialist at SDSC</a:t>
            </a:r>
          </a:p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Work on User Support for TSCC.</a:t>
            </a:r>
          </a:p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Also work in Software Dev (SWD) projects within SDSC</a:t>
            </a:r>
          </a:p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Currently finishing my 2</a:t>
            </a:r>
            <a:r>
              <a:rPr lang="en-US" sz="2000" baseline="30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nd</a:t>
            </a: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 master in SW Engineering. </a:t>
            </a:r>
          </a:p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Passionate about SWD, DevOps, Automation, Cloud Architecture, </a:t>
            </a:r>
            <a:r>
              <a:rPr lang="en-US" sz="2000" dirty="0" err="1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IaC</a:t>
            </a: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 and more. </a:t>
            </a:r>
          </a:p>
          <a:p>
            <a:pPr marL="228568" lvl="0" indent="-228568" defTabSz="914264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Source Sans Pro" panose="020B0503030403020204" pitchFamily="34" charset="77"/>
                <a:ea typeface="+mn-ea"/>
              </a:rPr>
              <a:t>Automation Enthusiast.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A66D4A0-2373-4BF0-A8C0-385DF6710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r="25223" b="1065"/>
          <a:stretch/>
        </p:blipFill>
        <p:spPr>
          <a:xfrm>
            <a:off x="6526026" y="0"/>
            <a:ext cx="5665974" cy="6355080"/>
          </a:xfrm>
        </p:spPr>
      </p:pic>
    </p:spTree>
    <p:extLst>
      <p:ext uri="{BB962C8B-B14F-4D97-AF65-F5344CB8AC3E}">
        <p14:creationId xmlns:p14="http://schemas.microsoft.com/office/powerpoint/2010/main" val="353815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9754ED4-7E15-46F6-B65E-CD5D11B32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8400" y="1253331"/>
            <a:ext cx="5181600" cy="4351338"/>
          </a:xfrm>
        </p:spPr>
        <p:txBody>
          <a:bodyPr>
            <a:normAutofit/>
          </a:bodyPr>
          <a:lstStyle/>
          <a:p>
            <a:pPr marL="457200" lvl="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/>
              <a:t>Intro: From Legacy Mess to Deployment Success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/>
              <a:t>Let's Prod the Heck Out of This!</a:t>
            </a:r>
          </a:p>
          <a:p>
            <a:pPr marL="457200" lvl="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/>
              <a:t>The Quality-Speed Trade Off Myth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/>
              <a:t>Let’s Talk GitHub, Not Jargon!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dirty="0"/>
              <a:t>Be Agile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A66D4A0-2373-4BF0-A8C0-385DF6710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10752" b="1"/>
          <a:stretch/>
        </p:blipFill>
        <p:spPr>
          <a:xfrm>
            <a:off x="20" y="10"/>
            <a:ext cx="5791180" cy="6355070"/>
          </a:xfrm>
          <a:noFill/>
        </p:spPr>
      </p:pic>
    </p:spTree>
    <p:extLst>
      <p:ext uri="{BB962C8B-B14F-4D97-AF65-F5344CB8AC3E}">
        <p14:creationId xmlns:p14="http://schemas.microsoft.com/office/powerpoint/2010/main" val="410527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9754ED4-7E15-46F6-B65E-CD5D11B32E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8400" y="1253331"/>
            <a:ext cx="5181600" cy="4351338"/>
          </a:xfrm>
        </p:spPr>
        <p:txBody>
          <a:bodyPr>
            <a:normAutofit/>
          </a:bodyPr>
          <a:lstStyle/>
          <a:p>
            <a:pPr marL="514350" indent="-51435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</a:pPr>
            <a:r>
              <a:rPr lang="en-US" dirty="0"/>
              <a:t>Recetario App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</a:pPr>
            <a:r>
              <a:rPr lang="en-US" dirty="0"/>
              <a:t>Lights, Camera, GH Actions!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</a:pPr>
            <a:r>
              <a:rPr lang="en-US" dirty="0"/>
              <a:t>Automating your way to Prod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</a:pPr>
            <a:r>
              <a:rPr lang="en-US" dirty="0"/>
              <a:t>Final Remarks</a:t>
            </a:r>
          </a:p>
          <a:p>
            <a:pPr marL="457200" indent="-457200" defTabSz="914264" fontAlgn="auto"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 startAt="6"/>
            </a:pPr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CA66D4A0-2373-4BF0-A8C0-385DF67102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r="10752" b="1"/>
          <a:stretch/>
        </p:blipFill>
        <p:spPr>
          <a:xfrm>
            <a:off x="20" y="10"/>
            <a:ext cx="5791180" cy="6355070"/>
          </a:xfrm>
          <a:noFill/>
        </p:spPr>
      </p:pic>
    </p:spTree>
    <p:extLst>
      <p:ext uri="{BB962C8B-B14F-4D97-AF65-F5344CB8AC3E}">
        <p14:creationId xmlns:p14="http://schemas.microsoft.com/office/powerpoint/2010/main" val="2862734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300"/>
              <a:t>From Legacy Mess to Deployment Success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AF7F34A0-708E-53DF-BBCB-8B93EF53B3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3"/>
          <a:stretch/>
        </p:blipFill>
        <p:spPr>
          <a:xfrm>
            <a:off x="838200" y="1825625"/>
            <a:ext cx="5181600" cy="4351338"/>
          </a:xfrm>
          <a:noFill/>
        </p:spPr>
      </p:pic>
      <p:pic>
        <p:nvPicPr>
          <p:cNvPr id="5" name="Content Placeholder 4" descr="A space shuttle taking off&#10;&#10;Description automatically generated">
            <a:extLst>
              <a:ext uri="{FF2B5EF4-FFF2-40B4-BE49-F238E27FC236}">
                <a16:creationId xmlns:a16="http://schemas.microsoft.com/office/drawing/2014/main" id="{80FB639B-28A7-3532-6EC3-ADF1A08431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225" r="2" b="7978"/>
          <a:stretch/>
        </p:blipFill>
        <p:spPr>
          <a:xfrm>
            <a:off x="6400800" y="10"/>
            <a:ext cx="5791200" cy="6355070"/>
          </a:xfrm>
          <a:noFill/>
        </p:spPr>
      </p:pic>
    </p:spTree>
    <p:extLst>
      <p:ext uri="{BB962C8B-B14F-4D97-AF65-F5344CB8AC3E}">
        <p14:creationId xmlns:p14="http://schemas.microsoft.com/office/powerpoint/2010/main" val="7075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600" dirty="0"/>
              <a:t>Let’s Prod the Heck Out of This</a:t>
            </a:r>
          </a:p>
        </p:txBody>
      </p:sp>
      <p:pic>
        <p:nvPicPr>
          <p:cNvPr id="11" name="Content Placeholder 10" descr="Comic a comic of two people&#10;&#10;Description automatically generated">
            <a:extLst>
              <a:ext uri="{FF2B5EF4-FFF2-40B4-BE49-F238E27FC236}">
                <a16:creationId xmlns:a16="http://schemas.microsoft.com/office/drawing/2014/main" id="{15355FE6-6117-5DC1-62F5-9C251AD766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7" b="7226"/>
          <a:stretch/>
        </p:blipFill>
        <p:spPr>
          <a:xfrm>
            <a:off x="6248400" y="1825625"/>
            <a:ext cx="5181600" cy="4351338"/>
          </a:xfrm>
          <a:noFill/>
        </p:spPr>
      </p:pic>
      <p:pic>
        <p:nvPicPr>
          <p:cNvPr id="9" name="Content Placeholder 8" descr="A group of people working on a light bulb&#10;&#10;Description automatically generated">
            <a:extLst>
              <a:ext uri="{FF2B5EF4-FFF2-40B4-BE49-F238E27FC236}">
                <a16:creationId xmlns:a16="http://schemas.microsoft.com/office/drawing/2014/main" id="{9E946E4F-A750-1591-3CDA-FBAB6D0837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6" r="-2" b="14079"/>
          <a:stretch/>
        </p:blipFill>
        <p:spPr>
          <a:xfrm>
            <a:off x="20" y="10"/>
            <a:ext cx="5791180" cy="6355070"/>
          </a:xfrm>
          <a:noFill/>
        </p:spPr>
      </p:pic>
    </p:spTree>
    <p:extLst>
      <p:ext uri="{BB962C8B-B14F-4D97-AF65-F5344CB8AC3E}">
        <p14:creationId xmlns:p14="http://schemas.microsoft.com/office/powerpoint/2010/main" val="175568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600" dirty="0"/>
              <a:t>The Quality-Speed Trade Off Myth</a:t>
            </a:r>
          </a:p>
        </p:txBody>
      </p:sp>
      <p:pic>
        <p:nvPicPr>
          <p:cNvPr id="5" name="Content Placeholder 4" descr="A comic strip of two people standing in front of a person&#10;&#10;Description automatically generated">
            <a:extLst>
              <a:ext uri="{FF2B5EF4-FFF2-40B4-BE49-F238E27FC236}">
                <a16:creationId xmlns:a16="http://schemas.microsoft.com/office/drawing/2014/main" id="{2DE21809-C83C-E486-D145-A0082390C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00800" y="281940"/>
            <a:ext cx="5791200" cy="5791200"/>
          </a:xfrm>
          <a:noFill/>
        </p:spPr>
      </p:pic>
      <p:pic>
        <p:nvPicPr>
          <p:cNvPr id="12" name="Content Placeholder 11" descr="A turtle in a puddle&#10;&#10;Description automatically generated">
            <a:extLst>
              <a:ext uri="{FF2B5EF4-FFF2-40B4-BE49-F238E27FC236}">
                <a16:creationId xmlns:a16="http://schemas.microsoft.com/office/drawing/2014/main" id="{85DF3D6F-2180-9010-5498-F608271228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3797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600" dirty="0"/>
              <a:t>The Quality-Speed Trade Off Myth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4FDA284-3C7A-FBA6-2F01-FCA395016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5714999" cy="1981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Desire without knowledge is not good—how much more will hasty feet miss the way!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i="1" dirty="0">
                <a:effectLst/>
              </a:rPr>
              <a:t>Proverbs 19:2 (NIV)</a:t>
            </a: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8" name="Content Placeholder 7" descr="A cartoon of a product description&#10;&#10;Description automatically generated">
            <a:extLst>
              <a:ext uri="{FF2B5EF4-FFF2-40B4-BE49-F238E27FC236}">
                <a16:creationId xmlns:a16="http://schemas.microsoft.com/office/drawing/2014/main" id="{9D82EA58-1B9F-6D31-FEAB-D9C4C53415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1940"/>
            <a:ext cx="5791200" cy="5791200"/>
          </a:xfrm>
          <a:noFill/>
        </p:spPr>
      </p:pic>
    </p:spTree>
    <p:extLst>
      <p:ext uri="{BB962C8B-B14F-4D97-AF65-F5344CB8AC3E}">
        <p14:creationId xmlns:p14="http://schemas.microsoft.com/office/powerpoint/2010/main" val="28354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06742A7E-B811-4254-87BE-2729077C1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0" y="365125"/>
            <a:ext cx="5181600" cy="1325563"/>
          </a:xfrm>
        </p:spPr>
        <p:txBody>
          <a:bodyPr anchor="ctr">
            <a:normAutofit/>
          </a:bodyPr>
          <a:lstStyle/>
          <a:p>
            <a:r>
              <a:rPr lang="en-US" sz="4600"/>
              <a:t>The Quality-Speed Trade Off Myth</a:t>
            </a:r>
            <a:endParaRPr lang="en-US" sz="4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CA41-4FF7-BF4A-D4F7-4D1658E9D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8400" y="1825625"/>
            <a:ext cx="5181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Amazon: 136k Deps. a 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Google: O(10k) Deps a 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Netflix: 500 Deps. a 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Etsy: 50 Deps. a day.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Meta: 1 Dep. a day.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Content Placeholder 9" descr="A rabbit wearing a leather jacket and sunglasses&#10;&#10;Description automatically generated">
            <a:extLst>
              <a:ext uri="{FF2B5EF4-FFF2-40B4-BE49-F238E27FC236}">
                <a16:creationId xmlns:a16="http://schemas.microsoft.com/office/drawing/2014/main" id="{80F3F06A-1701-1D7C-08BB-BC9BF52FE3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" r="1921" b="2"/>
          <a:stretch/>
        </p:blipFill>
        <p:spPr>
          <a:xfrm>
            <a:off x="20" y="10"/>
            <a:ext cx="5791180" cy="6355070"/>
          </a:xfrm>
          <a:noFill/>
        </p:spPr>
      </p:pic>
    </p:spTree>
    <p:extLst>
      <p:ext uri="{BB962C8B-B14F-4D97-AF65-F5344CB8AC3E}">
        <p14:creationId xmlns:p14="http://schemas.microsoft.com/office/powerpoint/2010/main" val="142596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NPACI/SDSC (logo) template">
  <a:themeElements>
    <a:clrScheme name="UC San Diego">
      <a:dk1>
        <a:srgbClr val="182B49"/>
      </a:dk1>
      <a:lt1>
        <a:sysClr val="window" lastClr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SC_16x9_2023.potx" id="{EB299D3A-8EE5-4ADE-962C-517B043E8923}" vid="{6BDCE992-F06E-4ED7-935F-1A23B5C3156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SDSC (logo) template</Template>
  <TotalTime>10958</TotalTime>
  <Pages>1</Pages>
  <Words>875</Words>
  <Application>Microsoft Macintosh PowerPoint</Application>
  <PresentationFormat>Widescreen</PresentationFormat>
  <Paragraphs>78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Helvetica</vt:lpstr>
      <vt:lpstr>Source Sans Pro</vt:lpstr>
      <vt:lpstr>Teko SemiBold</vt:lpstr>
      <vt:lpstr>Times</vt:lpstr>
      <vt:lpstr>NPACI/SDSC (logo) template</vt:lpstr>
      <vt:lpstr>Advanced Github and Git</vt:lpstr>
      <vt:lpstr>Who’s Fernando Garzon</vt:lpstr>
      <vt:lpstr>Outline</vt:lpstr>
      <vt:lpstr>Outline</vt:lpstr>
      <vt:lpstr>From Legacy Mess to Deployment Success</vt:lpstr>
      <vt:lpstr>Let’s Prod the Heck Out of This</vt:lpstr>
      <vt:lpstr>The Quality-Speed Trade Off Myth</vt:lpstr>
      <vt:lpstr>The Quality-Speed Trade Off Myth</vt:lpstr>
      <vt:lpstr>The Quality-Speed Trade Off Myth</vt:lpstr>
      <vt:lpstr>Let’s Talk GH, Not Jargon</vt:lpstr>
      <vt:lpstr>Be Agile: Don’t Hit the Nail With the Hammer Handle</vt:lpstr>
      <vt:lpstr>Be Agile: Don’t Hit the Nail With the Hammer Handle</vt:lpstr>
      <vt:lpstr>Be Agile: Don’t Hit the Nail With the Hammer Handle</vt:lpstr>
      <vt:lpstr>Be Agile: Don’t Hit the Nail With the Hammer Handle</vt:lpstr>
      <vt:lpstr>Recetario App</vt:lpstr>
      <vt:lpstr>Final Remarks</vt:lpstr>
      <vt:lpstr>Questions</vt:lpstr>
      <vt:lpstr>PowerPoint Presentation</vt:lpstr>
      <vt:lpstr>The Quality-Speed Trade Off Myth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Github and Git</dc:title>
  <dc:subject/>
  <dc:creator>Garzon, Fernando</dc:creator>
  <cp:keywords/>
  <dc:description>The 2 blue colors should print out the same, even if they look different on screen.</dc:description>
  <cp:lastModifiedBy>Garzon, Fernando</cp:lastModifiedBy>
  <cp:revision>1</cp:revision>
  <cp:lastPrinted>2001-01-12T19:39:24Z</cp:lastPrinted>
  <dcterms:created xsi:type="dcterms:W3CDTF">2024-07-31T01:16:23Z</dcterms:created>
  <dcterms:modified xsi:type="dcterms:W3CDTF">2024-08-07T17:51:06Z</dcterms:modified>
</cp:coreProperties>
</file>